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9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87" r:id="rId12"/>
    <p:sldId id="288" r:id="rId13"/>
    <p:sldId id="289" r:id="rId14"/>
    <p:sldId id="290" r:id="rId15"/>
    <p:sldId id="291" r:id="rId16"/>
    <p:sldId id="270" r:id="rId17"/>
    <p:sldId id="286" r:id="rId18"/>
    <p:sldId id="271" r:id="rId19"/>
    <p:sldId id="272" r:id="rId20"/>
    <p:sldId id="273" r:id="rId21"/>
    <p:sldId id="274" r:id="rId22"/>
    <p:sldId id="275" r:id="rId23"/>
    <p:sldId id="276" r:id="rId24"/>
    <p:sldId id="281" r:id="rId25"/>
    <p:sldId id="280" r:id="rId26"/>
    <p:sldId id="282" r:id="rId27"/>
    <p:sldId id="284" r:id="rId28"/>
    <p:sldId id="293" r:id="rId29"/>
    <p:sldId id="277" r:id="rId30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6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0FD866-0697-4293-A62D-1FD7AF740B46}" type="doc">
      <dgm:prSet loTypeId="urn:microsoft.com/office/officeart/2005/8/layout/hierarchy2" loCatId="hierarchy" qsTypeId="urn:microsoft.com/office/officeart/2005/8/quickstyle/3d6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0C752E45-F32C-4ECF-A20E-773B857D51D6}">
      <dgm:prSet phldrT="[Texto]" custT="1"/>
      <dgm:spPr/>
      <dgm:t>
        <a:bodyPr/>
        <a:lstStyle/>
        <a:p>
          <a:r>
            <a:rPr lang="es-ES" sz="2000" b="1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Colegio </a:t>
          </a:r>
          <a:br>
            <a:rPr lang="es-ES" sz="2000" b="1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</a:br>
          <a:r>
            <a:rPr lang="es-ES" sz="2000" b="1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Unión Europea </a:t>
          </a:r>
        </a:p>
        <a:p>
          <a:r>
            <a:rPr lang="es-ES" sz="2000" b="1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Jornadas </a:t>
          </a:r>
          <a:br>
            <a:rPr lang="es-ES" sz="2000" b="1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</a:br>
          <a:r>
            <a:rPr lang="es-ES" sz="2000" b="1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Mañana y Tarde</a:t>
          </a:r>
        </a:p>
      </dgm:t>
    </dgm:pt>
    <dgm:pt modelId="{7B6F8BF5-8986-4F71-9017-BB5E2588EA2E}" type="parTrans" cxnId="{F08F357C-1073-4BBF-B5E5-ABC91636A508}">
      <dgm:prSet/>
      <dgm:spPr/>
      <dgm:t>
        <a:bodyPr/>
        <a:lstStyle/>
        <a:p>
          <a:endParaRPr lang="es-ES" sz="4400" b="1">
            <a:solidFill>
              <a:schemeClr val="bg2">
                <a:lumMod val="25000"/>
              </a:schemeClr>
            </a:solidFill>
            <a:latin typeface="Futura Std" panose="020B0802020204020204" pitchFamily="34" charset="0"/>
          </a:endParaRPr>
        </a:p>
      </dgm:t>
    </dgm:pt>
    <dgm:pt modelId="{13004AA7-B0D5-452A-A68F-C46C2327E4AF}" type="sibTrans" cxnId="{F08F357C-1073-4BBF-B5E5-ABC91636A508}">
      <dgm:prSet/>
      <dgm:spPr/>
      <dgm:t>
        <a:bodyPr/>
        <a:lstStyle/>
        <a:p>
          <a:endParaRPr lang="es-ES" sz="4400" b="1">
            <a:solidFill>
              <a:schemeClr val="bg2">
                <a:lumMod val="25000"/>
              </a:schemeClr>
            </a:solidFill>
            <a:latin typeface="Futura Std" panose="020B0802020204020204" pitchFamily="34" charset="0"/>
          </a:endParaRPr>
        </a:p>
      </dgm:t>
    </dgm:pt>
    <dgm:pt modelId="{96FD8421-A145-4D70-89EB-E5974573B542}">
      <dgm:prSet phldrT="[Texto]" custT="1"/>
      <dgm:spPr/>
      <dgm:t>
        <a:bodyPr/>
        <a:lstStyle/>
        <a:p>
          <a:r>
            <a:rPr lang="es-ES" sz="2800" b="1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Sede A</a:t>
          </a:r>
        </a:p>
      </dgm:t>
    </dgm:pt>
    <dgm:pt modelId="{73419ADF-830F-49D3-9EC1-5C71178B14AC}" type="parTrans" cxnId="{C926BE83-499F-4DE7-8082-F49F1CD2DDFD}">
      <dgm:prSet custT="1"/>
      <dgm:spPr/>
      <dgm:t>
        <a:bodyPr/>
        <a:lstStyle/>
        <a:p>
          <a:endParaRPr lang="es-ES" sz="1100" b="1">
            <a:solidFill>
              <a:schemeClr val="bg2">
                <a:lumMod val="25000"/>
              </a:schemeClr>
            </a:solidFill>
            <a:latin typeface="Futura Std" panose="020B0802020204020204" pitchFamily="34" charset="0"/>
          </a:endParaRPr>
        </a:p>
      </dgm:t>
    </dgm:pt>
    <dgm:pt modelId="{C555E6E8-CCCC-427E-B941-1D549384652B}" type="sibTrans" cxnId="{C926BE83-499F-4DE7-8082-F49F1CD2DDFD}">
      <dgm:prSet/>
      <dgm:spPr/>
      <dgm:t>
        <a:bodyPr/>
        <a:lstStyle/>
        <a:p>
          <a:endParaRPr lang="es-ES" sz="4400" b="1">
            <a:solidFill>
              <a:schemeClr val="bg2">
                <a:lumMod val="25000"/>
              </a:schemeClr>
            </a:solidFill>
            <a:latin typeface="Futura Std" panose="020B0802020204020204" pitchFamily="34" charset="0"/>
          </a:endParaRPr>
        </a:p>
      </dgm:t>
    </dgm:pt>
    <dgm:pt modelId="{CED2EB79-A276-4509-93FE-756104D430D4}">
      <dgm:prSet phldrT="[Texto]" custT="1"/>
      <dgm:spPr/>
      <dgm:t>
        <a:bodyPr/>
        <a:lstStyle/>
        <a:p>
          <a:r>
            <a:rPr lang="es-ES" sz="2800" b="1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Primaria </a:t>
          </a:r>
        </a:p>
        <a:p>
          <a:r>
            <a:rPr lang="es-ES" sz="2800" b="1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0 a 5º</a:t>
          </a:r>
        </a:p>
      </dgm:t>
    </dgm:pt>
    <dgm:pt modelId="{7C0F8D91-6D85-4E47-9346-FA8086EB6164}" type="parTrans" cxnId="{047B61D8-B16E-4E9E-9467-E20A9F195C1A}">
      <dgm:prSet custT="1"/>
      <dgm:spPr/>
      <dgm:t>
        <a:bodyPr/>
        <a:lstStyle/>
        <a:p>
          <a:endParaRPr lang="es-ES" sz="1100" b="1">
            <a:solidFill>
              <a:schemeClr val="bg2">
                <a:lumMod val="25000"/>
              </a:schemeClr>
            </a:solidFill>
            <a:latin typeface="Futura Std" panose="020B0802020204020204" pitchFamily="34" charset="0"/>
          </a:endParaRPr>
        </a:p>
      </dgm:t>
    </dgm:pt>
    <dgm:pt modelId="{9D0760B8-FA69-4BBA-B9A5-36FE4CBD92E5}" type="sibTrans" cxnId="{047B61D8-B16E-4E9E-9467-E20A9F195C1A}">
      <dgm:prSet/>
      <dgm:spPr/>
      <dgm:t>
        <a:bodyPr/>
        <a:lstStyle/>
        <a:p>
          <a:endParaRPr lang="es-ES" sz="4400" b="1">
            <a:solidFill>
              <a:schemeClr val="bg2">
                <a:lumMod val="25000"/>
              </a:schemeClr>
            </a:solidFill>
            <a:latin typeface="Futura Std" panose="020B0802020204020204" pitchFamily="34" charset="0"/>
          </a:endParaRPr>
        </a:p>
      </dgm:t>
    </dgm:pt>
    <dgm:pt modelId="{3B5DDE50-7F42-4715-9371-616633958414}">
      <dgm:prSet phldrT="[Texto]" custT="1"/>
      <dgm:spPr/>
      <dgm:t>
        <a:bodyPr/>
        <a:lstStyle/>
        <a:p>
          <a:r>
            <a:rPr lang="es-ES" sz="2800" b="1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Secundaria</a:t>
          </a:r>
        </a:p>
        <a:p>
          <a:r>
            <a:rPr lang="es-ES" sz="2800" b="1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6º a 11º</a:t>
          </a:r>
        </a:p>
      </dgm:t>
    </dgm:pt>
    <dgm:pt modelId="{A0C237AA-73C9-4D02-9D6D-1AA8EFC52936}" type="parTrans" cxnId="{8735B8AC-36C8-4A15-926D-BEF4A2E08633}">
      <dgm:prSet custT="1"/>
      <dgm:spPr/>
      <dgm:t>
        <a:bodyPr/>
        <a:lstStyle/>
        <a:p>
          <a:endParaRPr lang="es-ES" sz="1100" b="1">
            <a:solidFill>
              <a:schemeClr val="bg2">
                <a:lumMod val="25000"/>
              </a:schemeClr>
            </a:solidFill>
            <a:latin typeface="Futura Std" panose="020B0802020204020204" pitchFamily="34" charset="0"/>
          </a:endParaRPr>
        </a:p>
      </dgm:t>
    </dgm:pt>
    <dgm:pt modelId="{1F785B2A-1963-49EF-B616-07FB940456E4}" type="sibTrans" cxnId="{8735B8AC-36C8-4A15-926D-BEF4A2E08633}">
      <dgm:prSet/>
      <dgm:spPr/>
      <dgm:t>
        <a:bodyPr/>
        <a:lstStyle/>
        <a:p>
          <a:endParaRPr lang="es-ES" sz="4400" b="1">
            <a:solidFill>
              <a:schemeClr val="bg2">
                <a:lumMod val="25000"/>
              </a:schemeClr>
            </a:solidFill>
            <a:latin typeface="Futura Std" panose="020B0802020204020204" pitchFamily="34" charset="0"/>
          </a:endParaRPr>
        </a:p>
      </dgm:t>
    </dgm:pt>
    <dgm:pt modelId="{20B9D258-1380-4371-8B97-B16456A70D88}">
      <dgm:prSet phldrT="[Texto]" custT="1"/>
      <dgm:spPr/>
      <dgm:t>
        <a:bodyPr/>
        <a:lstStyle/>
        <a:p>
          <a:r>
            <a:rPr lang="es-ES" sz="2800" b="1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Sede B</a:t>
          </a:r>
        </a:p>
      </dgm:t>
    </dgm:pt>
    <dgm:pt modelId="{1E2ACBF0-440F-46E3-8702-9F0045DC33DB}" type="parTrans" cxnId="{51EC3BC2-1712-4585-9577-DFBA9662F9A4}">
      <dgm:prSet custT="1"/>
      <dgm:spPr/>
      <dgm:t>
        <a:bodyPr/>
        <a:lstStyle/>
        <a:p>
          <a:endParaRPr lang="es-ES" sz="1100" b="1">
            <a:solidFill>
              <a:schemeClr val="bg2">
                <a:lumMod val="25000"/>
              </a:schemeClr>
            </a:solidFill>
            <a:latin typeface="Futura Std" panose="020B0802020204020204" pitchFamily="34" charset="0"/>
          </a:endParaRPr>
        </a:p>
      </dgm:t>
    </dgm:pt>
    <dgm:pt modelId="{322BB9EE-EFBB-4744-82BE-3B445294834D}" type="sibTrans" cxnId="{51EC3BC2-1712-4585-9577-DFBA9662F9A4}">
      <dgm:prSet/>
      <dgm:spPr/>
      <dgm:t>
        <a:bodyPr/>
        <a:lstStyle/>
        <a:p>
          <a:endParaRPr lang="es-ES" sz="4400" b="1">
            <a:solidFill>
              <a:schemeClr val="bg2">
                <a:lumMod val="25000"/>
              </a:schemeClr>
            </a:solidFill>
            <a:latin typeface="Futura Std" panose="020B0802020204020204" pitchFamily="34" charset="0"/>
          </a:endParaRPr>
        </a:p>
      </dgm:t>
    </dgm:pt>
    <dgm:pt modelId="{2953B75A-21C0-43CE-A66E-476038B5551A}">
      <dgm:prSet phldrT="[Texto]" custT="1"/>
      <dgm:spPr/>
      <dgm:t>
        <a:bodyPr/>
        <a:lstStyle/>
        <a:p>
          <a:r>
            <a:rPr lang="es-ES" sz="2800" b="1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Jardín a 4º</a:t>
          </a:r>
        </a:p>
      </dgm:t>
    </dgm:pt>
    <dgm:pt modelId="{3A43E05A-B7D6-45AE-ACB0-F379F33C80F3}" type="parTrans" cxnId="{68C873E0-F263-490F-AB71-8373360FD9AE}">
      <dgm:prSet custT="1"/>
      <dgm:spPr/>
      <dgm:t>
        <a:bodyPr/>
        <a:lstStyle/>
        <a:p>
          <a:endParaRPr lang="es-ES" sz="1100" b="1">
            <a:solidFill>
              <a:schemeClr val="bg2">
                <a:lumMod val="25000"/>
              </a:schemeClr>
            </a:solidFill>
            <a:latin typeface="Futura Std" panose="020B0802020204020204" pitchFamily="34" charset="0"/>
          </a:endParaRPr>
        </a:p>
      </dgm:t>
    </dgm:pt>
    <dgm:pt modelId="{0E9ECBF2-1493-4664-85C9-FB2E043E10EF}" type="sibTrans" cxnId="{68C873E0-F263-490F-AB71-8373360FD9AE}">
      <dgm:prSet/>
      <dgm:spPr/>
      <dgm:t>
        <a:bodyPr/>
        <a:lstStyle/>
        <a:p>
          <a:endParaRPr lang="es-ES" sz="4400" b="1">
            <a:solidFill>
              <a:schemeClr val="bg2">
                <a:lumMod val="25000"/>
              </a:schemeClr>
            </a:solidFill>
            <a:latin typeface="Futura Std" panose="020B0802020204020204" pitchFamily="34" charset="0"/>
          </a:endParaRPr>
        </a:p>
      </dgm:t>
    </dgm:pt>
    <dgm:pt modelId="{8142A801-60EF-401F-825F-26D45ABBAFAF}" type="pres">
      <dgm:prSet presAssocID="{800FD866-0697-4293-A62D-1FD7AF740B4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DD3ED52-27E2-4847-862A-0B2C57137631}" type="pres">
      <dgm:prSet presAssocID="{0C752E45-F32C-4ECF-A20E-773B857D51D6}" presName="root1" presStyleCnt="0"/>
      <dgm:spPr/>
    </dgm:pt>
    <dgm:pt modelId="{E687235A-1F50-4052-8283-9B65B5EB7ACE}" type="pres">
      <dgm:prSet presAssocID="{0C752E45-F32C-4ECF-A20E-773B857D51D6}" presName="LevelOneTextNode" presStyleLbl="node0" presStyleIdx="0" presStyleCnt="1">
        <dgm:presLayoutVars>
          <dgm:chPref val="3"/>
        </dgm:presLayoutVars>
      </dgm:prSet>
      <dgm:spPr/>
    </dgm:pt>
    <dgm:pt modelId="{11EEB5F6-0915-4704-87BB-4C0FF6A429D4}" type="pres">
      <dgm:prSet presAssocID="{0C752E45-F32C-4ECF-A20E-773B857D51D6}" presName="level2hierChild" presStyleCnt="0"/>
      <dgm:spPr/>
    </dgm:pt>
    <dgm:pt modelId="{B5DF1C2B-34CB-48B1-A37E-51CA8FAA0E7A}" type="pres">
      <dgm:prSet presAssocID="{73419ADF-830F-49D3-9EC1-5C71178B14AC}" presName="conn2-1" presStyleLbl="parChTrans1D2" presStyleIdx="0" presStyleCnt="2"/>
      <dgm:spPr/>
    </dgm:pt>
    <dgm:pt modelId="{9502E5C8-116A-4DED-BD69-2174CC8B1867}" type="pres">
      <dgm:prSet presAssocID="{73419ADF-830F-49D3-9EC1-5C71178B14AC}" presName="connTx" presStyleLbl="parChTrans1D2" presStyleIdx="0" presStyleCnt="2"/>
      <dgm:spPr/>
    </dgm:pt>
    <dgm:pt modelId="{0950B580-0031-475D-941F-514E70D5B365}" type="pres">
      <dgm:prSet presAssocID="{96FD8421-A145-4D70-89EB-E5974573B542}" presName="root2" presStyleCnt="0"/>
      <dgm:spPr/>
    </dgm:pt>
    <dgm:pt modelId="{E486711F-06E0-41D1-8594-C8F2A759D8B8}" type="pres">
      <dgm:prSet presAssocID="{96FD8421-A145-4D70-89EB-E5974573B542}" presName="LevelTwoTextNode" presStyleLbl="node2" presStyleIdx="0" presStyleCnt="2">
        <dgm:presLayoutVars>
          <dgm:chPref val="3"/>
        </dgm:presLayoutVars>
      </dgm:prSet>
      <dgm:spPr/>
    </dgm:pt>
    <dgm:pt modelId="{BEF366C1-3CCA-4125-A261-1FC467322342}" type="pres">
      <dgm:prSet presAssocID="{96FD8421-A145-4D70-89EB-E5974573B542}" presName="level3hierChild" presStyleCnt="0"/>
      <dgm:spPr/>
    </dgm:pt>
    <dgm:pt modelId="{6D484F75-F266-4B39-A892-4C2DB1E57708}" type="pres">
      <dgm:prSet presAssocID="{7C0F8D91-6D85-4E47-9346-FA8086EB6164}" presName="conn2-1" presStyleLbl="parChTrans1D3" presStyleIdx="0" presStyleCnt="3"/>
      <dgm:spPr/>
    </dgm:pt>
    <dgm:pt modelId="{2CE6E9D1-F3D1-484F-B0BA-432B785D75EE}" type="pres">
      <dgm:prSet presAssocID="{7C0F8D91-6D85-4E47-9346-FA8086EB6164}" presName="connTx" presStyleLbl="parChTrans1D3" presStyleIdx="0" presStyleCnt="3"/>
      <dgm:spPr/>
    </dgm:pt>
    <dgm:pt modelId="{104CE9CB-1F08-4D97-A5C7-FAC31300D01F}" type="pres">
      <dgm:prSet presAssocID="{CED2EB79-A276-4509-93FE-756104D430D4}" presName="root2" presStyleCnt="0"/>
      <dgm:spPr/>
    </dgm:pt>
    <dgm:pt modelId="{2F1655D2-127C-48DF-A44A-D080EFB4A61B}" type="pres">
      <dgm:prSet presAssocID="{CED2EB79-A276-4509-93FE-756104D430D4}" presName="LevelTwoTextNode" presStyleLbl="node3" presStyleIdx="0" presStyleCnt="3">
        <dgm:presLayoutVars>
          <dgm:chPref val="3"/>
        </dgm:presLayoutVars>
      </dgm:prSet>
      <dgm:spPr/>
    </dgm:pt>
    <dgm:pt modelId="{FC5DD4B0-C5C8-47A7-923D-FD727F5C3908}" type="pres">
      <dgm:prSet presAssocID="{CED2EB79-A276-4509-93FE-756104D430D4}" presName="level3hierChild" presStyleCnt="0"/>
      <dgm:spPr/>
    </dgm:pt>
    <dgm:pt modelId="{1E711A97-C773-4DA8-A63B-F79905DE0320}" type="pres">
      <dgm:prSet presAssocID="{A0C237AA-73C9-4D02-9D6D-1AA8EFC52936}" presName="conn2-1" presStyleLbl="parChTrans1D3" presStyleIdx="1" presStyleCnt="3"/>
      <dgm:spPr/>
    </dgm:pt>
    <dgm:pt modelId="{F43F8A93-FFA4-49F7-8705-1E9D5AF05479}" type="pres">
      <dgm:prSet presAssocID="{A0C237AA-73C9-4D02-9D6D-1AA8EFC52936}" presName="connTx" presStyleLbl="parChTrans1D3" presStyleIdx="1" presStyleCnt="3"/>
      <dgm:spPr/>
    </dgm:pt>
    <dgm:pt modelId="{1AAA5740-C932-4BBA-8B53-DB8538F16F08}" type="pres">
      <dgm:prSet presAssocID="{3B5DDE50-7F42-4715-9371-616633958414}" presName="root2" presStyleCnt="0"/>
      <dgm:spPr/>
    </dgm:pt>
    <dgm:pt modelId="{6D4C96F9-8FFD-41C1-9202-52F50794A39C}" type="pres">
      <dgm:prSet presAssocID="{3B5DDE50-7F42-4715-9371-616633958414}" presName="LevelTwoTextNode" presStyleLbl="node3" presStyleIdx="1" presStyleCnt="3">
        <dgm:presLayoutVars>
          <dgm:chPref val="3"/>
        </dgm:presLayoutVars>
      </dgm:prSet>
      <dgm:spPr/>
    </dgm:pt>
    <dgm:pt modelId="{5F0ABF04-5E4C-4C29-AB6F-E6796394B51D}" type="pres">
      <dgm:prSet presAssocID="{3B5DDE50-7F42-4715-9371-616633958414}" presName="level3hierChild" presStyleCnt="0"/>
      <dgm:spPr/>
    </dgm:pt>
    <dgm:pt modelId="{CD4F2794-BB0E-4716-9018-8A01C7C03D51}" type="pres">
      <dgm:prSet presAssocID="{1E2ACBF0-440F-46E3-8702-9F0045DC33DB}" presName="conn2-1" presStyleLbl="parChTrans1D2" presStyleIdx="1" presStyleCnt="2"/>
      <dgm:spPr/>
    </dgm:pt>
    <dgm:pt modelId="{741A3DB0-7AC5-4D20-8385-DDDE2FBF9841}" type="pres">
      <dgm:prSet presAssocID="{1E2ACBF0-440F-46E3-8702-9F0045DC33DB}" presName="connTx" presStyleLbl="parChTrans1D2" presStyleIdx="1" presStyleCnt="2"/>
      <dgm:spPr/>
    </dgm:pt>
    <dgm:pt modelId="{CDD97C7A-F21B-475A-903E-D7150C8686C9}" type="pres">
      <dgm:prSet presAssocID="{20B9D258-1380-4371-8B97-B16456A70D88}" presName="root2" presStyleCnt="0"/>
      <dgm:spPr/>
    </dgm:pt>
    <dgm:pt modelId="{4BB69AF8-1EF5-4127-8584-3C180510D774}" type="pres">
      <dgm:prSet presAssocID="{20B9D258-1380-4371-8B97-B16456A70D88}" presName="LevelTwoTextNode" presStyleLbl="node2" presStyleIdx="1" presStyleCnt="2">
        <dgm:presLayoutVars>
          <dgm:chPref val="3"/>
        </dgm:presLayoutVars>
      </dgm:prSet>
      <dgm:spPr/>
    </dgm:pt>
    <dgm:pt modelId="{BF88C3AC-DB8E-4A7B-9DA8-98DB6D6AA3E8}" type="pres">
      <dgm:prSet presAssocID="{20B9D258-1380-4371-8B97-B16456A70D88}" presName="level3hierChild" presStyleCnt="0"/>
      <dgm:spPr/>
    </dgm:pt>
    <dgm:pt modelId="{55E4F4C8-036B-45D4-B56F-627BA4E4681B}" type="pres">
      <dgm:prSet presAssocID="{3A43E05A-B7D6-45AE-ACB0-F379F33C80F3}" presName="conn2-1" presStyleLbl="parChTrans1D3" presStyleIdx="2" presStyleCnt="3"/>
      <dgm:spPr/>
    </dgm:pt>
    <dgm:pt modelId="{8B9E2F3A-B0C3-4646-A90B-EAC33F1A547B}" type="pres">
      <dgm:prSet presAssocID="{3A43E05A-B7D6-45AE-ACB0-F379F33C80F3}" presName="connTx" presStyleLbl="parChTrans1D3" presStyleIdx="2" presStyleCnt="3"/>
      <dgm:spPr/>
    </dgm:pt>
    <dgm:pt modelId="{2F070E64-12CA-405D-82A4-CA5C253A62E2}" type="pres">
      <dgm:prSet presAssocID="{2953B75A-21C0-43CE-A66E-476038B5551A}" presName="root2" presStyleCnt="0"/>
      <dgm:spPr/>
    </dgm:pt>
    <dgm:pt modelId="{3105CE98-DF66-4055-B963-1863F22EE889}" type="pres">
      <dgm:prSet presAssocID="{2953B75A-21C0-43CE-A66E-476038B5551A}" presName="LevelTwoTextNode" presStyleLbl="node3" presStyleIdx="2" presStyleCnt="3">
        <dgm:presLayoutVars>
          <dgm:chPref val="3"/>
        </dgm:presLayoutVars>
      </dgm:prSet>
      <dgm:spPr/>
    </dgm:pt>
    <dgm:pt modelId="{8F64DA13-EB0F-46EE-9933-E36D2CCE5DD6}" type="pres">
      <dgm:prSet presAssocID="{2953B75A-21C0-43CE-A66E-476038B5551A}" presName="level3hierChild" presStyleCnt="0"/>
      <dgm:spPr/>
    </dgm:pt>
  </dgm:ptLst>
  <dgm:cxnLst>
    <dgm:cxn modelId="{E9613A04-8ED0-4572-8C00-D4F502707E6D}" type="presOf" srcId="{2953B75A-21C0-43CE-A66E-476038B5551A}" destId="{3105CE98-DF66-4055-B963-1863F22EE889}" srcOrd="0" destOrd="0" presId="urn:microsoft.com/office/officeart/2005/8/layout/hierarchy2"/>
    <dgm:cxn modelId="{59429B0F-D940-4C58-968D-6525E679867C}" type="presOf" srcId="{3A43E05A-B7D6-45AE-ACB0-F379F33C80F3}" destId="{8B9E2F3A-B0C3-4646-A90B-EAC33F1A547B}" srcOrd="1" destOrd="0" presId="urn:microsoft.com/office/officeart/2005/8/layout/hierarchy2"/>
    <dgm:cxn modelId="{C20C4C1A-AF44-4CCA-9964-9E74E9CD4B32}" type="presOf" srcId="{3B5DDE50-7F42-4715-9371-616633958414}" destId="{6D4C96F9-8FFD-41C1-9202-52F50794A39C}" srcOrd="0" destOrd="0" presId="urn:microsoft.com/office/officeart/2005/8/layout/hierarchy2"/>
    <dgm:cxn modelId="{3D4E642E-413E-45E7-B744-3254B1878B1C}" type="presOf" srcId="{1E2ACBF0-440F-46E3-8702-9F0045DC33DB}" destId="{741A3DB0-7AC5-4D20-8385-DDDE2FBF9841}" srcOrd="1" destOrd="0" presId="urn:microsoft.com/office/officeart/2005/8/layout/hierarchy2"/>
    <dgm:cxn modelId="{22973D3D-6B58-499A-B1E0-16102499B2C9}" type="presOf" srcId="{A0C237AA-73C9-4D02-9D6D-1AA8EFC52936}" destId="{F43F8A93-FFA4-49F7-8705-1E9D5AF05479}" srcOrd="1" destOrd="0" presId="urn:microsoft.com/office/officeart/2005/8/layout/hierarchy2"/>
    <dgm:cxn modelId="{9BA67F43-B5F5-4730-8B1F-1FB70DAF1320}" type="presOf" srcId="{96FD8421-A145-4D70-89EB-E5974573B542}" destId="{E486711F-06E0-41D1-8594-C8F2A759D8B8}" srcOrd="0" destOrd="0" presId="urn:microsoft.com/office/officeart/2005/8/layout/hierarchy2"/>
    <dgm:cxn modelId="{718AF047-5CEE-4871-A14E-429E32A98640}" type="presOf" srcId="{3A43E05A-B7D6-45AE-ACB0-F379F33C80F3}" destId="{55E4F4C8-036B-45D4-B56F-627BA4E4681B}" srcOrd="0" destOrd="0" presId="urn:microsoft.com/office/officeart/2005/8/layout/hierarchy2"/>
    <dgm:cxn modelId="{1492B968-0CE4-4179-A013-73A577B3502D}" type="presOf" srcId="{7C0F8D91-6D85-4E47-9346-FA8086EB6164}" destId="{2CE6E9D1-F3D1-484F-B0BA-432B785D75EE}" srcOrd="1" destOrd="0" presId="urn:microsoft.com/office/officeart/2005/8/layout/hierarchy2"/>
    <dgm:cxn modelId="{564E9C70-B7F7-4E2C-B6DA-9A792CD99CA1}" type="presOf" srcId="{0C752E45-F32C-4ECF-A20E-773B857D51D6}" destId="{E687235A-1F50-4052-8283-9B65B5EB7ACE}" srcOrd="0" destOrd="0" presId="urn:microsoft.com/office/officeart/2005/8/layout/hierarchy2"/>
    <dgm:cxn modelId="{2CCD6C53-9587-418A-B005-088B746D17CA}" type="presOf" srcId="{7C0F8D91-6D85-4E47-9346-FA8086EB6164}" destId="{6D484F75-F266-4B39-A892-4C2DB1E57708}" srcOrd="0" destOrd="0" presId="urn:microsoft.com/office/officeart/2005/8/layout/hierarchy2"/>
    <dgm:cxn modelId="{4E800755-14F6-4D06-BC4C-94B356F72D03}" type="presOf" srcId="{1E2ACBF0-440F-46E3-8702-9F0045DC33DB}" destId="{CD4F2794-BB0E-4716-9018-8A01C7C03D51}" srcOrd="0" destOrd="0" presId="urn:microsoft.com/office/officeart/2005/8/layout/hierarchy2"/>
    <dgm:cxn modelId="{F08F357C-1073-4BBF-B5E5-ABC91636A508}" srcId="{800FD866-0697-4293-A62D-1FD7AF740B46}" destId="{0C752E45-F32C-4ECF-A20E-773B857D51D6}" srcOrd="0" destOrd="0" parTransId="{7B6F8BF5-8986-4F71-9017-BB5E2588EA2E}" sibTransId="{13004AA7-B0D5-452A-A68F-C46C2327E4AF}"/>
    <dgm:cxn modelId="{C926BE83-499F-4DE7-8082-F49F1CD2DDFD}" srcId="{0C752E45-F32C-4ECF-A20E-773B857D51D6}" destId="{96FD8421-A145-4D70-89EB-E5974573B542}" srcOrd="0" destOrd="0" parTransId="{73419ADF-830F-49D3-9EC1-5C71178B14AC}" sibTransId="{C555E6E8-CCCC-427E-B941-1D549384652B}"/>
    <dgm:cxn modelId="{8735B8AC-36C8-4A15-926D-BEF4A2E08633}" srcId="{96FD8421-A145-4D70-89EB-E5974573B542}" destId="{3B5DDE50-7F42-4715-9371-616633958414}" srcOrd="1" destOrd="0" parTransId="{A0C237AA-73C9-4D02-9D6D-1AA8EFC52936}" sibTransId="{1F785B2A-1963-49EF-B616-07FB940456E4}"/>
    <dgm:cxn modelId="{17EA43B0-115C-47A3-A743-2A8CA8046536}" type="presOf" srcId="{CED2EB79-A276-4509-93FE-756104D430D4}" destId="{2F1655D2-127C-48DF-A44A-D080EFB4A61B}" srcOrd="0" destOrd="0" presId="urn:microsoft.com/office/officeart/2005/8/layout/hierarchy2"/>
    <dgm:cxn modelId="{6735DDB2-7FF2-4F86-A6F4-4AF49C7E2789}" type="presOf" srcId="{800FD866-0697-4293-A62D-1FD7AF740B46}" destId="{8142A801-60EF-401F-825F-26D45ABBAFAF}" srcOrd="0" destOrd="0" presId="urn:microsoft.com/office/officeart/2005/8/layout/hierarchy2"/>
    <dgm:cxn modelId="{754934BC-E348-4C39-B244-43A845124BA1}" type="presOf" srcId="{A0C237AA-73C9-4D02-9D6D-1AA8EFC52936}" destId="{1E711A97-C773-4DA8-A63B-F79905DE0320}" srcOrd="0" destOrd="0" presId="urn:microsoft.com/office/officeart/2005/8/layout/hierarchy2"/>
    <dgm:cxn modelId="{51EC3BC2-1712-4585-9577-DFBA9662F9A4}" srcId="{0C752E45-F32C-4ECF-A20E-773B857D51D6}" destId="{20B9D258-1380-4371-8B97-B16456A70D88}" srcOrd="1" destOrd="0" parTransId="{1E2ACBF0-440F-46E3-8702-9F0045DC33DB}" sibTransId="{322BB9EE-EFBB-4744-82BE-3B445294834D}"/>
    <dgm:cxn modelId="{B97985CD-B8E3-4D74-B584-3132F75C3B9A}" type="presOf" srcId="{73419ADF-830F-49D3-9EC1-5C71178B14AC}" destId="{B5DF1C2B-34CB-48B1-A37E-51CA8FAA0E7A}" srcOrd="0" destOrd="0" presId="urn:microsoft.com/office/officeart/2005/8/layout/hierarchy2"/>
    <dgm:cxn modelId="{047B61D8-B16E-4E9E-9467-E20A9F195C1A}" srcId="{96FD8421-A145-4D70-89EB-E5974573B542}" destId="{CED2EB79-A276-4509-93FE-756104D430D4}" srcOrd="0" destOrd="0" parTransId="{7C0F8D91-6D85-4E47-9346-FA8086EB6164}" sibTransId="{9D0760B8-FA69-4BBA-B9A5-36FE4CBD92E5}"/>
    <dgm:cxn modelId="{68C873E0-F263-490F-AB71-8373360FD9AE}" srcId="{20B9D258-1380-4371-8B97-B16456A70D88}" destId="{2953B75A-21C0-43CE-A66E-476038B5551A}" srcOrd="0" destOrd="0" parTransId="{3A43E05A-B7D6-45AE-ACB0-F379F33C80F3}" sibTransId="{0E9ECBF2-1493-4664-85C9-FB2E043E10EF}"/>
    <dgm:cxn modelId="{B28CEFEE-931A-4679-BEA6-592F7D56E8B7}" type="presOf" srcId="{20B9D258-1380-4371-8B97-B16456A70D88}" destId="{4BB69AF8-1EF5-4127-8584-3C180510D774}" srcOrd="0" destOrd="0" presId="urn:microsoft.com/office/officeart/2005/8/layout/hierarchy2"/>
    <dgm:cxn modelId="{A5B36AFA-0E2B-4B6E-A3AE-8778A4B3E917}" type="presOf" srcId="{73419ADF-830F-49D3-9EC1-5C71178B14AC}" destId="{9502E5C8-116A-4DED-BD69-2174CC8B1867}" srcOrd="1" destOrd="0" presId="urn:microsoft.com/office/officeart/2005/8/layout/hierarchy2"/>
    <dgm:cxn modelId="{393E5E01-4617-4B58-99BA-99245B4641D6}" type="presParOf" srcId="{8142A801-60EF-401F-825F-26D45ABBAFAF}" destId="{0DD3ED52-27E2-4847-862A-0B2C57137631}" srcOrd="0" destOrd="0" presId="urn:microsoft.com/office/officeart/2005/8/layout/hierarchy2"/>
    <dgm:cxn modelId="{4AAA59AD-16A7-4B81-B9EE-CED7505317C0}" type="presParOf" srcId="{0DD3ED52-27E2-4847-862A-0B2C57137631}" destId="{E687235A-1F50-4052-8283-9B65B5EB7ACE}" srcOrd="0" destOrd="0" presId="urn:microsoft.com/office/officeart/2005/8/layout/hierarchy2"/>
    <dgm:cxn modelId="{D8921EEC-1AB2-4273-8123-D3264E535F8F}" type="presParOf" srcId="{0DD3ED52-27E2-4847-862A-0B2C57137631}" destId="{11EEB5F6-0915-4704-87BB-4C0FF6A429D4}" srcOrd="1" destOrd="0" presId="urn:microsoft.com/office/officeart/2005/8/layout/hierarchy2"/>
    <dgm:cxn modelId="{FBB5BC76-1C00-4B1B-9F03-C1C5CAC3E461}" type="presParOf" srcId="{11EEB5F6-0915-4704-87BB-4C0FF6A429D4}" destId="{B5DF1C2B-34CB-48B1-A37E-51CA8FAA0E7A}" srcOrd="0" destOrd="0" presId="urn:microsoft.com/office/officeart/2005/8/layout/hierarchy2"/>
    <dgm:cxn modelId="{40B9F80D-BFC4-4EF0-9904-8892C2447380}" type="presParOf" srcId="{B5DF1C2B-34CB-48B1-A37E-51CA8FAA0E7A}" destId="{9502E5C8-116A-4DED-BD69-2174CC8B1867}" srcOrd="0" destOrd="0" presId="urn:microsoft.com/office/officeart/2005/8/layout/hierarchy2"/>
    <dgm:cxn modelId="{FF8B64B2-79AF-4FFE-A248-006D122AD1AA}" type="presParOf" srcId="{11EEB5F6-0915-4704-87BB-4C0FF6A429D4}" destId="{0950B580-0031-475D-941F-514E70D5B365}" srcOrd="1" destOrd="0" presId="urn:microsoft.com/office/officeart/2005/8/layout/hierarchy2"/>
    <dgm:cxn modelId="{734254BE-5032-447F-8B96-83CB221426DE}" type="presParOf" srcId="{0950B580-0031-475D-941F-514E70D5B365}" destId="{E486711F-06E0-41D1-8594-C8F2A759D8B8}" srcOrd="0" destOrd="0" presId="urn:microsoft.com/office/officeart/2005/8/layout/hierarchy2"/>
    <dgm:cxn modelId="{BE4A6434-62DE-4B7D-B0FD-DA4CF6B93D06}" type="presParOf" srcId="{0950B580-0031-475D-941F-514E70D5B365}" destId="{BEF366C1-3CCA-4125-A261-1FC467322342}" srcOrd="1" destOrd="0" presId="urn:microsoft.com/office/officeart/2005/8/layout/hierarchy2"/>
    <dgm:cxn modelId="{163DF122-DDD2-4762-AD74-6CFFA1E0A33F}" type="presParOf" srcId="{BEF366C1-3CCA-4125-A261-1FC467322342}" destId="{6D484F75-F266-4B39-A892-4C2DB1E57708}" srcOrd="0" destOrd="0" presId="urn:microsoft.com/office/officeart/2005/8/layout/hierarchy2"/>
    <dgm:cxn modelId="{5D03318B-899C-4C82-97F1-D624BEF268DC}" type="presParOf" srcId="{6D484F75-F266-4B39-A892-4C2DB1E57708}" destId="{2CE6E9D1-F3D1-484F-B0BA-432B785D75EE}" srcOrd="0" destOrd="0" presId="urn:microsoft.com/office/officeart/2005/8/layout/hierarchy2"/>
    <dgm:cxn modelId="{F8E0F6B4-0A85-4F43-8610-96725CDCD8DB}" type="presParOf" srcId="{BEF366C1-3CCA-4125-A261-1FC467322342}" destId="{104CE9CB-1F08-4D97-A5C7-FAC31300D01F}" srcOrd="1" destOrd="0" presId="urn:microsoft.com/office/officeart/2005/8/layout/hierarchy2"/>
    <dgm:cxn modelId="{8B8A19D0-9C5D-403E-984F-4870723F2CD4}" type="presParOf" srcId="{104CE9CB-1F08-4D97-A5C7-FAC31300D01F}" destId="{2F1655D2-127C-48DF-A44A-D080EFB4A61B}" srcOrd="0" destOrd="0" presId="urn:microsoft.com/office/officeart/2005/8/layout/hierarchy2"/>
    <dgm:cxn modelId="{7153F50A-6BDF-4C28-B986-51EBDD69D8AB}" type="presParOf" srcId="{104CE9CB-1F08-4D97-A5C7-FAC31300D01F}" destId="{FC5DD4B0-C5C8-47A7-923D-FD727F5C3908}" srcOrd="1" destOrd="0" presId="urn:microsoft.com/office/officeart/2005/8/layout/hierarchy2"/>
    <dgm:cxn modelId="{6A95584D-5C46-417D-B1C4-32441E871A0D}" type="presParOf" srcId="{BEF366C1-3CCA-4125-A261-1FC467322342}" destId="{1E711A97-C773-4DA8-A63B-F79905DE0320}" srcOrd="2" destOrd="0" presId="urn:microsoft.com/office/officeart/2005/8/layout/hierarchy2"/>
    <dgm:cxn modelId="{ED4F5EA6-9F4D-47F8-8C8D-29663B96179E}" type="presParOf" srcId="{1E711A97-C773-4DA8-A63B-F79905DE0320}" destId="{F43F8A93-FFA4-49F7-8705-1E9D5AF05479}" srcOrd="0" destOrd="0" presId="urn:microsoft.com/office/officeart/2005/8/layout/hierarchy2"/>
    <dgm:cxn modelId="{2CCE1BDC-AA0D-47A9-B1FA-F32F86BD2439}" type="presParOf" srcId="{BEF366C1-3CCA-4125-A261-1FC467322342}" destId="{1AAA5740-C932-4BBA-8B53-DB8538F16F08}" srcOrd="3" destOrd="0" presId="urn:microsoft.com/office/officeart/2005/8/layout/hierarchy2"/>
    <dgm:cxn modelId="{358C5837-EE2D-439E-A858-9A4314037441}" type="presParOf" srcId="{1AAA5740-C932-4BBA-8B53-DB8538F16F08}" destId="{6D4C96F9-8FFD-41C1-9202-52F50794A39C}" srcOrd="0" destOrd="0" presId="urn:microsoft.com/office/officeart/2005/8/layout/hierarchy2"/>
    <dgm:cxn modelId="{77584F82-9482-4568-9CB7-8803F837B350}" type="presParOf" srcId="{1AAA5740-C932-4BBA-8B53-DB8538F16F08}" destId="{5F0ABF04-5E4C-4C29-AB6F-E6796394B51D}" srcOrd="1" destOrd="0" presId="urn:microsoft.com/office/officeart/2005/8/layout/hierarchy2"/>
    <dgm:cxn modelId="{8BFD2D43-0F65-4100-8125-C46F32322804}" type="presParOf" srcId="{11EEB5F6-0915-4704-87BB-4C0FF6A429D4}" destId="{CD4F2794-BB0E-4716-9018-8A01C7C03D51}" srcOrd="2" destOrd="0" presId="urn:microsoft.com/office/officeart/2005/8/layout/hierarchy2"/>
    <dgm:cxn modelId="{B48A4D0A-0516-4C18-B5EE-608CB37771C4}" type="presParOf" srcId="{CD4F2794-BB0E-4716-9018-8A01C7C03D51}" destId="{741A3DB0-7AC5-4D20-8385-DDDE2FBF9841}" srcOrd="0" destOrd="0" presId="urn:microsoft.com/office/officeart/2005/8/layout/hierarchy2"/>
    <dgm:cxn modelId="{423FBF7F-DDB7-41BA-9D18-45704567707B}" type="presParOf" srcId="{11EEB5F6-0915-4704-87BB-4C0FF6A429D4}" destId="{CDD97C7A-F21B-475A-903E-D7150C8686C9}" srcOrd="3" destOrd="0" presId="urn:microsoft.com/office/officeart/2005/8/layout/hierarchy2"/>
    <dgm:cxn modelId="{39EF0848-4B5C-4885-8345-00172DFF1D5E}" type="presParOf" srcId="{CDD97C7A-F21B-475A-903E-D7150C8686C9}" destId="{4BB69AF8-1EF5-4127-8584-3C180510D774}" srcOrd="0" destOrd="0" presId="urn:microsoft.com/office/officeart/2005/8/layout/hierarchy2"/>
    <dgm:cxn modelId="{333663A5-B15B-4DF3-A6B4-5197DFB6E0A0}" type="presParOf" srcId="{CDD97C7A-F21B-475A-903E-D7150C8686C9}" destId="{BF88C3AC-DB8E-4A7B-9DA8-98DB6D6AA3E8}" srcOrd="1" destOrd="0" presId="urn:microsoft.com/office/officeart/2005/8/layout/hierarchy2"/>
    <dgm:cxn modelId="{C267C33C-61F2-4CD8-9C09-C802944B344F}" type="presParOf" srcId="{BF88C3AC-DB8E-4A7B-9DA8-98DB6D6AA3E8}" destId="{55E4F4C8-036B-45D4-B56F-627BA4E4681B}" srcOrd="0" destOrd="0" presId="urn:microsoft.com/office/officeart/2005/8/layout/hierarchy2"/>
    <dgm:cxn modelId="{33221396-710A-4AA9-951F-A067C9FD90FA}" type="presParOf" srcId="{55E4F4C8-036B-45D4-B56F-627BA4E4681B}" destId="{8B9E2F3A-B0C3-4646-A90B-EAC33F1A547B}" srcOrd="0" destOrd="0" presId="urn:microsoft.com/office/officeart/2005/8/layout/hierarchy2"/>
    <dgm:cxn modelId="{3E812464-3939-468F-97EF-E5D1189B7456}" type="presParOf" srcId="{BF88C3AC-DB8E-4A7B-9DA8-98DB6D6AA3E8}" destId="{2F070E64-12CA-405D-82A4-CA5C253A62E2}" srcOrd="1" destOrd="0" presId="urn:microsoft.com/office/officeart/2005/8/layout/hierarchy2"/>
    <dgm:cxn modelId="{D82CCC3F-B320-4B84-958B-C2901B46F6AA}" type="presParOf" srcId="{2F070E64-12CA-405D-82A4-CA5C253A62E2}" destId="{3105CE98-DF66-4055-B963-1863F22EE889}" srcOrd="0" destOrd="0" presId="urn:microsoft.com/office/officeart/2005/8/layout/hierarchy2"/>
    <dgm:cxn modelId="{09094E86-FEAA-4D80-8E64-B8D32E25F627}" type="presParOf" srcId="{2F070E64-12CA-405D-82A4-CA5C253A62E2}" destId="{8F64DA13-EB0F-46EE-9933-E36D2CCE5DD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87235A-1F50-4052-8283-9B65B5EB7ACE}">
      <dsp:nvSpPr>
        <dsp:cNvPr id="0" name=""/>
        <dsp:cNvSpPr/>
      </dsp:nvSpPr>
      <dsp:spPr>
        <a:xfrm>
          <a:off x="6457" y="2634923"/>
          <a:ext cx="2266960" cy="113348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Colegio </a:t>
          </a:r>
          <a:br>
            <a:rPr lang="es-ES" sz="2000" b="1" kern="1200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</a:br>
          <a:r>
            <a:rPr lang="es-ES" sz="2000" b="1" kern="1200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Unión Europea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Jornadas </a:t>
          </a:r>
          <a:br>
            <a:rPr lang="es-ES" sz="2000" b="1" kern="1200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</a:br>
          <a:r>
            <a:rPr lang="es-ES" sz="2000" b="1" kern="1200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Mañana y Tarde</a:t>
          </a:r>
        </a:p>
      </dsp:txBody>
      <dsp:txXfrm>
        <a:off x="39655" y="2668121"/>
        <a:ext cx="2200564" cy="1067084"/>
      </dsp:txXfrm>
    </dsp:sp>
    <dsp:sp modelId="{B5DF1C2B-34CB-48B1-A37E-51CA8FAA0E7A}">
      <dsp:nvSpPr>
        <dsp:cNvPr id="0" name=""/>
        <dsp:cNvSpPr/>
      </dsp:nvSpPr>
      <dsp:spPr>
        <a:xfrm rot="18770822">
          <a:off x="2060099" y="2695113"/>
          <a:ext cx="1333420" cy="35473"/>
        </a:xfrm>
        <a:custGeom>
          <a:avLst/>
          <a:gdLst/>
          <a:ahLst/>
          <a:cxnLst/>
          <a:rect l="0" t="0" r="0" b="0"/>
          <a:pathLst>
            <a:path>
              <a:moveTo>
                <a:pt x="0" y="17736"/>
              </a:moveTo>
              <a:lnTo>
                <a:pt x="1333420" y="1773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100" b="1" kern="1200">
            <a:solidFill>
              <a:schemeClr val="bg2">
                <a:lumMod val="25000"/>
              </a:schemeClr>
            </a:solidFill>
            <a:latin typeface="Futura Std" panose="020B0802020204020204" pitchFamily="34" charset="0"/>
          </a:endParaRPr>
        </a:p>
      </dsp:txBody>
      <dsp:txXfrm>
        <a:off x="2693474" y="2679514"/>
        <a:ext cx="66671" cy="66671"/>
      </dsp:txXfrm>
    </dsp:sp>
    <dsp:sp modelId="{E486711F-06E0-41D1-8594-C8F2A759D8B8}">
      <dsp:nvSpPr>
        <dsp:cNvPr id="0" name=""/>
        <dsp:cNvSpPr/>
      </dsp:nvSpPr>
      <dsp:spPr>
        <a:xfrm>
          <a:off x="3180201" y="1657296"/>
          <a:ext cx="2266960" cy="113348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Sede A</a:t>
          </a:r>
        </a:p>
      </dsp:txBody>
      <dsp:txXfrm>
        <a:off x="3213399" y="1690494"/>
        <a:ext cx="2200564" cy="1067084"/>
      </dsp:txXfrm>
    </dsp:sp>
    <dsp:sp modelId="{6D484F75-F266-4B39-A892-4C2DB1E57708}">
      <dsp:nvSpPr>
        <dsp:cNvPr id="0" name=""/>
        <dsp:cNvSpPr/>
      </dsp:nvSpPr>
      <dsp:spPr>
        <a:xfrm rot="19457599">
          <a:off x="5342200" y="1880424"/>
          <a:ext cx="1116708" cy="35473"/>
        </a:xfrm>
        <a:custGeom>
          <a:avLst/>
          <a:gdLst/>
          <a:ahLst/>
          <a:cxnLst/>
          <a:rect l="0" t="0" r="0" b="0"/>
          <a:pathLst>
            <a:path>
              <a:moveTo>
                <a:pt x="0" y="17736"/>
              </a:moveTo>
              <a:lnTo>
                <a:pt x="1116708" y="17736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100" b="1" kern="1200">
            <a:solidFill>
              <a:schemeClr val="bg2">
                <a:lumMod val="25000"/>
              </a:schemeClr>
            </a:solidFill>
            <a:latin typeface="Futura Std" panose="020B0802020204020204" pitchFamily="34" charset="0"/>
          </a:endParaRPr>
        </a:p>
      </dsp:txBody>
      <dsp:txXfrm>
        <a:off x="5872636" y="1870243"/>
        <a:ext cx="55835" cy="55835"/>
      </dsp:txXfrm>
    </dsp:sp>
    <dsp:sp modelId="{2F1655D2-127C-48DF-A44A-D080EFB4A61B}">
      <dsp:nvSpPr>
        <dsp:cNvPr id="0" name=""/>
        <dsp:cNvSpPr/>
      </dsp:nvSpPr>
      <dsp:spPr>
        <a:xfrm>
          <a:off x="6353946" y="1005545"/>
          <a:ext cx="2266960" cy="113348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Primaria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0 a 5º</a:t>
          </a:r>
        </a:p>
      </dsp:txBody>
      <dsp:txXfrm>
        <a:off x="6387144" y="1038743"/>
        <a:ext cx="2200564" cy="1067084"/>
      </dsp:txXfrm>
    </dsp:sp>
    <dsp:sp modelId="{1E711A97-C773-4DA8-A63B-F79905DE0320}">
      <dsp:nvSpPr>
        <dsp:cNvPr id="0" name=""/>
        <dsp:cNvSpPr/>
      </dsp:nvSpPr>
      <dsp:spPr>
        <a:xfrm rot="2142401">
          <a:off x="5342200" y="2532175"/>
          <a:ext cx="1116708" cy="35473"/>
        </a:xfrm>
        <a:custGeom>
          <a:avLst/>
          <a:gdLst/>
          <a:ahLst/>
          <a:cxnLst/>
          <a:rect l="0" t="0" r="0" b="0"/>
          <a:pathLst>
            <a:path>
              <a:moveTo>
                <a:pt x="0" y="17736"/>
              </a:moveTo>
              <a:lnTo>
                <a:pt x="1116708" y="17736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100" b="1" kern="1200">
            <a:solidFill>
              <a:schemeClr val="bg2">
                <a:lumMod val="25000"/>
              </a:schemeClr>
            </a:solidFill>
            <a:latin typeface="Futura Std" panose="020B0802020204020204" pitchFamily="34" charset="0"/>
          </a:endParaRPr>
        </a:p>
      </dsp:txBody>
      <dsp:txXfrm>
        <a:off x="5872636" y="2521994"/>
        <a:ext cx="55835" cy="55835"/>
      </dsp:txXfrm>
    </dsp:sp>
    <dsp:sp modelId="{6D4C96F9-8FFD-41C1-9202-52F50794A39C}">
      <dsp:nvSpPr>
        <dsp:cNvPr id="0" name=""/>
        <dsp:cNvSpPr/>
      </dsp:nvSpPr>
      <dsp:spPr>
        <a:xfrm>
          <a:off x="6353946" y="2309047"/>
          <a:ext cx="2266960" cy="113348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Secundaria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6º a 11º</a:t>
          </a:r>
        </a:p>
      </dsp:txBody>
      <dsp:txXfrm>
        <a:off x="6387144" y="2342245"/>
        <a:ext cx="2200564" cy="1067084"/>
      </dsp:txXfrm>
    </dsp:sp>
    <dsp:sp modelId="{CD4F2794-BB0E-4716-9018-8A01C7C03D51}">
      <dsp:nvSpPr>
        <dsp:cNvPr id="0" name=""/>
        <dsp:cNvSpPr/>
      </dsp:nvSpPr>
      <dsp:spPr>
        <a:xfrm rot="2829178">
          <a:off x="2060099" y="3672740"/>
          <a:ext cx="1333420" cy="35473"/>
        </a:xfrm>
        <a:custGeom>
          <a:avLst/>
          <a:gdLst/>
          <a:ahLst/>
          <a:cxnLst/>
          <a:rect l="0" t="0" r="0" b="0"/>
          <a:pathLst>
            <a:path>
              <a:moveTo>
                <a:pt x="0" y="17736"/>
              </a:moveTo>
              <a:lnTo>
                <a:pt x="1333420" y="1773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100" b="1" kern="1200">
            <a:solidFill>
              <a:schemeClr val="bg2">
                <a:lumMod val="25000"/>
              </a:schemeClr>
            </a:solidFill>
            <a:latin typeface="Futura Std" panose="020B0802020204020204" pitchFamily="34" charset="0"/>
          </a:endParaRPr>
        </a:p>
      </dsp:txBody>
      <dsp:txXfrm>
        <a:off x="2693474" y="3657141"/>
        <a:ext cx="66671" cy="66671"/>
      </dsp:txXfrm>
    </dsp:sp>
    <dsp:sp modelId="{4BB69AF8-1EF5-4127-8584-3C180510D774}">
      <dsp:nvSpPr>
        <dsp:cNvPr id="0" name=""/>
        <dsp:cNvSpPr/>
      </dsp:nvSpPr>
      <dsp:spPr>
        <a:xfrm>
          <a:off x="3180201" y="3612550"/>
          <a:ext cx="2266960" cy="113348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Sede B</a:t>
          </a:r>
        </a:p>
      </dsp:txBody>
      <dsp:txXfrm>
        <a:off x="3213399" y="3645748"/>
        <a:ext cx="2200564" cy="1067084"/>
      </dsp:txXfrm>
    </dsp:sp>
    <dsp:sp modelId="{55E4F4C8-036B-45D4-B56F-627BA4E4681B}">
      <dsp:nvSpPr>
        <dsp:cNvPr id="0" name=""/>
        <dsp:cNvSpPr/>
      </dsp:nvSpPr>
      <dsp:spPr>
        <a:xfrm>
          <a:off x="5447162" y="4161553"/>
          <a:ext cx="906784" cy="35473"/>
        </a:xfrm>
        <a:custGeom>
          <a:avLst/>
          <a:gdLst/>
          <a:ahLst/>
          <a:cxnLst/>
          <a:rect l="0" t="0" r="0" b="0"/>
          <a:pathLst>
            <a:path>
              <a:moveTo>
                <a:pt x="0" y="17736"/>
              </a:moveTo>
              <a:lnTo>
                <a:pt x="906784" y="17736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100" b="1" kern="1200">
            <a:solidFill>
              <a:schemeClr val="bg2">
                <a:lumMod val="25000"/>
              </a:schemeClr>
            </a:solidFill>
            <a:latin typeface="Futura Std" panose="020B0802020204020204" pitchFamily="34" charset="0"/>
          </a:endParaRPr>
        </a:p>
      </dsp:txBody>
      <dsp:txXfrm>
        <a:off x="5877884" y="4156620"/>
        <a:ext cx="45339" cy="45339"/>
      </dsp:txXfrm>
    </dsp:sp>
    <dsp:sp modelId="{3105CE98-DF66-4055-B963-1863F22EE889}">
      <dsp:nvSpPr>
        <dsp:cNvPr id="0" name=""/>
        <dsp:cNvSpPr/>
      </dsp:nvSpPr>
      <dsp:spPr>
        <a:xfrm>
          <a:off x="6353946" y="3612550"/>
          <a:ext cx="2266960" cy="113348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chemeClr val="bg2">
                  <a:lumMod val="25000"/>
                </a:schemeClr>
              </a:solidFill>
              <a:latin typeface="Futura Std" panose="020B0802020204020204" pitchFamily="34" charset="0"/>
            </a:rPr>
            <a:t>Jardín a 4º</a:t>
          </a:r>
        </a:p>
      </dsp:txBody>
      <dsp:txXfrm>
        <a:off x="6387144" y="3645748"/>
        <a:ext cx="2200564" cy="10670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55DB-D055-417F-A3BD-D00312ACF289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EDC45-1797-4BB3-8A9A-88DBD2C4317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500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55DB-D055-417F-A3BD-D00312ACF289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EDC45-1797-4BB3-8A9A-88DBD2C4317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3522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55DB-D055-417F-A3BD-D00312ACF289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EDC45-1797-4BB3-8A9A-88DBD2C4317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6560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55DB-D055-417F-A3BD-D00312ACF289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EDC45-1797-4BB3-8A9A-88DBD2C4317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5940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55DB-D055-417F-A3BD-D00312ACF289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EDC45-1797-4BB3-8A9A-88DBD2C4317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36020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55DB-D055-417F-A3BD-D00312ACF289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EDC45-1797-4BB3-8A9A-88DBD2C4317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38016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55DB-D055-417F-A3BD-D00312ACF289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EDC45-1797-4BB3-8A9A-88DBD2C4317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12363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55DB-D055-417F-A3BD-D00312ACF289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EDC45-1797-4BB3-8A9A-88DBD2C4317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3965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55DB-D055-417F-A3BD-D00312ACF289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EDC45-1797-4BB3-8A9A-88DBD2C4317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12444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55DB-D055-417F-A3BD-D00312ACF289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EDC45-1797-4BB3-8A9A-88DBD2C4317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59901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55DB-D055-417F-A3BD-D00312ACF289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EDC45-1797-4BB3-8A9A-88DBD2C4317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5845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455DB-D055-417F-A3BD-D00312ACF289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EDC45-1797-4BB3-8A9A-88DBD2C4317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3278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col.union.europea/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www.facebook.com/colegiounioneuropea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youtube.com/channel/UCo_6_0Eqn7MekK7JnMFM08Q/videos" TargetMode="External"/><Relationship Id="rId5" Type="http://schemas.openxmlformats.org/officeDocument/2006/relationships/hyperlink" Target="http://www.redacademica.edu.co/colegios/colegio-union-europea-ied" TargetMode="External"/><Relationship Id="rId4" Type="http://schemas.openxmlformats.org/officeDocument/2006/relationships/hyperlink" Target="https://colegiounioneuropeaied.com/" TargetMode="External"/><Relationship Id="rId9" Type="http://schemas.openxmlformats.org/officeDocument/2006/relationships/hyperlink" Target="https://@ColUnionEurope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-17754" y="0"/>
            <a:ext cx="9161754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8"/>
          <a:stretch/>
        </p:blipFill>
        <p:spPr>
          <a:xfrm>
            <a:off x="2656712" y="775715"/>
            <a:ext cx="4242055" cy="400546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660904" y="5018286"/>
            <a:ext cx="4251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>
                <a:solidFill>
                  <a:schemeClr val="bg1"/>
                </a:solidFill>
                <a:latin typeface="Futura Std" panose="020B0802020204020204" pitchFamily="34" charset="0"/>
              </a:rPr>
              <a:t>Bienvenidos estudiantes 202</a:t>
            </a:r>
            <a:r>
              <a:rPr lang="es-US" sz="3200" dirty="0">
                <a:solidFill>
                  <a:schemeClr val="bg1"/>
                </a:solidFill>
                <a:latin typeface="Futura Std" panose="020B0802020204020204" pitchFamily="34" charset="0"/>
              </a:rPr>
              <a:t>4</a:t>
            </a:r>
          </a:p>
          <a:p>
            <a:pPr algn="ctr"/>
            <a:endParaRPr lang="es-CO" sz="3200" dirty="0">
              <a:solidFill>
                <a:schemeClr val="bg1"/>
              </a:solidFill>
              <a:latin typeface="Futura Std" panose="020B0802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239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-17754" y="0"/>
            <a:ext cx="9161754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8"/>
          <a:stretch/>
        </p:blipFill>
        <p:spPr>
          <a:xfrm>
            <a:off x="368305" y="287556"/>
            <a:ext cx="1654445" cy="156217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500249" y="250601"/>
            <a:ext cx="64762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Franklin Gothic Demi" panose="020B0703020102020204" pitchFamily="34" charset="0"/>
              </a:rPr>
              <a:t>FORMADORES DE LÍDERES EN TECNOLOGÍAS DE LA INFORMACIÓN Y LA COMUNICACIÓN </a:t>
            </a:r>
          </a:p>
          <a:p>
            <a:pPr algn="ctr"/>
            <a:r>
              <a:rPr lang="es-ES" sz="2000" dirty="0">
                <a:solidFill>
                  <a:schemeClr val="bg1"/>
                </a:solidFill>
                <a:latin typeface="Futura Std" panose="020B0802020204020204" pitchFamily="34" charset="0"/>
              </a:rPr>
              <a:t>Resolución de aprobación </a:t>
            </a:r>
            <a:r>
              <a:rPr lang="es-ES" sz="2000" dirty="0" err="1">
                <a:solidFill>
                  <a:schemeClr val="bg1"/>
                </a:solidFill>
                <a:latin typeface="Futura Std" panose="020B0802020204020204" pitchFamily="34" charset="0"/>
              </a:rPr>
              <a:t>Nº</a:t>
            </a:r>
            <a:r>
              <a:rPr lang="es-ES" sz="2000" dirty="0">
                <a:solidFill>
                  <a:schemeClr val="bg1"/>
                </a:solidFill>
                <a:latin typeface="Futura Std" panose="020B0802020204020204" pitchFamily="34" charset="0"/>
              </a:rPr>
              <a:t> 2208 del 30 de Julio de 2002 Código postal: 111951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44FD9E7-547A-488C-A3E6-87CCCFC66ABF}"/>
              </a:ext>
            </a:extLst>
          </p:cNvPr>
          <p:cNvSpPr txBox="1"/>
          <p:nvPr/>
        </p:nvSpPr>
        <p:spPr>
          <a:xfrm>
            <a:off x="250203" y="2129441"/>
            <a:ext cx="8625840" cy="44012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fontAlgn="base"/>
            <a:r>
              <a:rPr lang="it-IT" sz="2000" dirty="0"/>
              <a:t>Página Web</a:t>
            </a:r>
          </a:p>
          <a:p>
            <a:pPr fontAlgn="base"/>
            <a:r>
              <a:rPr lang="it-IT" sz="2000" u="sng" dirty="0">
                <a:hlinkClick r:id="rId4"/>
              </a:rPr>
              <a:t>https://colegiounioneuropeaied.com/</a:t>
            </a:r>
            <a:br>
              <a:rPr lang="it-IT" sz="2000" dirty="0"/>
            </a:br>
            <a:endParaRPr lang="it-IT" sz="2000" dirty="0"/>
          </a:p>
          <a:p>
            <a:pPr fontAlgn="base"/>
            <a:r>
              <a:rPr lang="pt-BR" sz="2000" dirty="0"/>
              <a:t>Portal Institucional</a:t>
            </a:r>
          </a:p>
          <a:p>
            <a:pPr fontAlgn="base"/>
            <a:r>
              <a:rPr lang="pt-BR" sz="2000" u="sng" dirty="0">
                <a:hlinkClick r:id="rId5"/>
              </a:rPr>
              <a:t>www.redacademica.edu.co/colegios/colegio-union-europea-ied</a:t>
            </a:r>
            <a:endParaRPr lang="pt-BR" sz="2000" dirty="0"/>
          </a:p>
          <a:p>
            <a:endParaRPr lang="es-CO" sz="2000" dirty="0"/>
          </a:p>
          <a:p>
            <a:pPr fontAlgn="base"/>
            <a:r>
              <a:rPr lang="es-CO" sz="2000" dirty="0"/>
              <a:t>Canal </a:t>
            </a:r>
            <a:r>
              <a:rPr lang="es-CO" sz="2000" dirty="0" err="1"/>
              <a:t>Youtube</a:t>
            </a:r>
            <a:endParaRPr lang="es-CO" sz="2000" dirty="0"/>
          </a:p>
          <a:p>
            <a:pPr fontAlgn="base"/>
            <a:r>
              <a:rPr lang="es-CO" sz="2000" dirty="0"/>
              <a:t> </a:t>
            </a:r>
            <a:r>
              <a:rPr lang="es-CO" sz="2000" u="sng" dirty="0">
                <a:hlinkClick r:id="rId6"/>
              </a:rPr>
              <a:t>www.youtube.com/channel/UCo_6_0Eqn7MekK7JnMFM08Q/videos</a:t>
            </a:r>
            <a:r>
              <a:rPr lang="es-CO" sz="2000" u="sng" dirty="0"/>
              <a:t> </a:t>
            </a:r>
          </a:p>
          <a:p>
            <a:pPr fontAlgn="base"/>
            <a:endParaRPr lang="es-CO" sz="2000" dirty="0"/>
          </a:p>
          <a:p>
            <a:pPr fontAlgn="base"/>
            <a:r>
              <a:rPr lang="es-CO" sz="2000" dirty="0"/>
              <a:t>Facebook </a:t>
            </a:r>
            <a:r>
              <a:rPr lang="es-CO" sz="2000" u="sng" dirty="0" err="1">
                <a:hlinkClick r:id="rId7"/>
              </a:rPr>
              <a:t>colegiounioneuropea</a:t>
            </a:r>
            <a:endParaRPr lang="es-CO" sz="2000" dirty="0"/>
          </a:p>
          <a:p>
            <a:endParaRPr lang="es-ES" sz="2000" dirty="0"/>
          </a:p>
          <a:p>
            <a:pPr fontAlgn="base"/>
            <a:r>
              <a:rPr lang="es-ES" sz="2000" dirty="0"/>
              <a:t>Instagram </a:t>
            </a:r>
            <a:r>
              <a:rPr lang="es-ES" sz="2000" u="sng" dirty="0">
                <a:hlinkClick r:id="rId8"/>
              </a:rPr>
              <a:t>@</a:t>
            </a:r>
            <a:r>
              <a:rPr lang="es-ES" sz="2000" u="sng" dirty="0" err="1">
                <a:hlinkClick r:id="rId8"/>
              </a:rPr>
              <a:t>col.union.europea</a:t>
            </a:r>
            <a:endParaRPr lang="es-ES" sz="2000" dirty="0"/>
          </a:p>
          <a:p>
            <a:pPr fontAlgn="base"/>
            <a:r>
              <a:rPr lang="es-ES" sz="2000" dirty="0"/>
              <a:t> </a:t>
            </a:r>
          </a:p>
          <a:p>
            <a:pPr fontAlgn="base"/>
            <a:r>
              <a:rPr lang="es-ES" sz="2000" dirty="0"/>
              <a:t>Twitter </a:t>
            </a:r>
            <a:r>
              <a:rPr lang="es-ES" sz="2000" u="sng" dirty="0">
                <a:hlinkClick r:id="rId9"/>
              </a:rPr>
              <a:t>@</a:t>
            </a:r>
            <a:r>
              <a:rPr lang="es-ES" sz="2000" u="sng" dirty="0" err="1">
                <a:hlinkClick r:id="rId9"/>
              </a:rPr>
              <a:t>ColUnionEuropea</a:t>
            </a:r>
            <a:r>
              <a:rPr lang="es-ES" sz="2000" u="sng" dirty="0"/>
              <a:t> 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3688541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0" y="0"/>
            <a:ext cx="9161754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8"/>
          <a:stretch/>
        </p:blipFill>
        <p:spPr>
          <a:xfrm>
            <a:off x="7585758" y="466282"/>
            <a:ext cx="1146037" cy="108212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57047" y="591843"/>
            <a:ext cx="513634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8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Nuestras Sedes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363" y="1815456"/>
            <a:ext cx="4308308" cy="272348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0877" y="3286798"/>
            <a:ext cx="4150918" cy="26402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Rectángulo 9"/>
          <p:cNvSpPr/>
          <p:nvPr/>
        </p:nvSpPr>
        <p:spPr>
          <a:xfrm>
            <a:off x="7218515" y="2825133"/>
            <a:ext cx="119455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SEDE A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727300" y="4771352"/>
            <a:ext cx="114486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SEDE B</a:t>
            </a:r>
          </a:p>
        </p:txBody>
      </p:sp>
    </p:spTree>
    <p:extLst>
      <p:ext uri="{BB962C8B-B14F-4D97-AF65-F5344CB8AC3E}">
        <p14:creationId xmlns:p14="http://schemas.microsoft.com/office/powerpoint/2010/main" val="525141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0" y="0"/>
            <a:ext cx="9161754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8"/>
          <a:stretch/>
        </p:blipFill>
        <p:spPr>
          <a:xfrm>
            <a:off x="5459919" y="370907"/>
            <a:ext cx="2712339" cy="2561066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70213" y="591843"/>
            <a:ext cx="414809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48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Nuestros Símbolos</a:t>
            </a:r>
          </a:p>
        </p:txBody>
      </p:sp>
      <p:pic>
        <p:nvPicPr>
          <p:cNvPr id="2050" name="Picture 2" descr="Resultado de imagen para bandera union europe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1" r="18429"/>
          <a:stretch/>
        </p:blipFill>
        <p:spPr bwMode="auto">
          <a:xfrm>
            <a:off x="4991728" y="3173721"/>
            <a:ext cx="3648722" cy="303743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212" y="3173721"/>
            <a:ext cx="3900213" cy="27712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413138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0" y="0"/>
            <a:ext cx="9161754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70212" y="591843"/>
            <a:ext cx="644323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48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Organización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91216797"/>
              </p:ext>
            </p:extLst>
          </p:nvPr>
        </p:nvGraphicFramePr>
        <p:xfrm>
          <a:off x="267195" y="457200"/>
          <a:ext cx="8627364" cy="5751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80281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121186" y="217168"/>
            <a:ext cx="9161754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87966" y="338455"/>
            <a:ext cx="857378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48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Comunidad educativa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t="83344" r="54227"/>
          <a:stretch/>
        </p:blipFill>
        <p:spPr>
          <a:xfrm>
            <a:off x="1012133" y="2924268"/>
            <a:ext cx="644651" cy="1840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1020" y="1300401"/>
            <a:ext cx="3948632" cy="2388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2178" y="4010141"/>
            <a:ext cx="2698539" cy="24126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ángulo 9"/>
          <p:cNvSpPr/>
          <p:nvPr/>
        </p:nvSpPr>
        <p:spPr>
          <a:xfrm>
            <a:off x="121186" y="3688921"/>
            <a:ext cx="515589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Rectora</a:t>
            </a:r>
          </a:p>
          <a:p>
            <a:r>
              <a:rPr lang="es-ES" sz="24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Consejo Directivo</a:t>
            </a:r>
          </a:p>
          <a:p>
            <a:r>
              <a:rPr lang="es-ES" sz="24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Consejo Académico</a:t>
            </a:r>
          </a:p>
          <a:p>
            <a:r>
              <a:rPr lang="es-ES" sz="24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Comité de Convivencia</a:t>
            </a:r>
          </a:p>
          <a:p>
            <a:r>
              <a:rPr lang="es-ES" sz="24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Coordinadores</a:t>
            </a:r>
          </a:p>
          <a:p>
            <a:r>
              <a:rPr lang="es-ES" sz="24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Orientadoras</a:t>
            </a:r>
          </a:p>
          <a:p>
            <a:r>
              <a:rPr lang="es-ES" sz="24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Docentes</a:t>
            </a:r>
          </a:p>
          <a:p>
            <a:r>
              <a:rPr lang="es-ES" sz="24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Promotor de Bienestar estudiantil</a:t>
            </a:r>
          </a:p>
          <a:p>
            <a:endParaRPr lang="es-ES" sz="2400" b="1" dirty="0">
              <a:ln/>
              <a:solidFill>
                <a:schemeClr val="accent4"/>
              </a:solidFill>
              <a:latin typeface="Futura Std" panose="020B0802020204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297327" y="3454409"/>
            <a:ext cx="264781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Estudiantes</a:t>
            </a:r>
          </a:p>
          <a:p>
            <a:pPr algn="ctr"/>
            <a:r>
              <a:rPr lang="es-ES" sz="24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Padres de familia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707292" y="4491201"/>
            <a:ext cx="345446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Administrativos</a:t>
            </a:r>
          </a:p>
          <a:p>
            <a:pPr algn="ctr"/>
            <a:r>
              <a:rPr lang="es-ES" sz="24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Servicios Generales</a:t>
            </a:r>
          </a:p>
          <a:p>
            <a:pPr algn="ctr"/>
            <a:r>
              <a:rPr lang="es-ES" sz="24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Guardas de seguridad</a:t>
            </a:r>
          </a:p>
        </p:txBody>
      </p:sp>
      <p:pic>
        <p:nvPicPr>
          <p:cNvPr id="3" name="Imagen 4">
            <a:extLst>
              <a:ext uri="{FF2B5EF4-FFF2-40B4-BE49-F238E27FC236}">
                <a16:creationId xmlns:a16="http://schemas.microsoft.com/office/drawing/2014/main" id="{9E0C3168-AFAE-9D46-036F-34B412350E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85" y="1422840"/>
            <a:ext cx="2980616" cy="219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489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0" y="0"/>
            <a:ext cx="9161754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8488" y="4549077"/>
            <a:ext cx="417576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44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Planta física primaria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280823D-C421-406D-AB63-7C0694478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92" y="1520816"/>
            <a:ext cx="4308308" cy="272348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09A788E-7F7E-41D6-BFA1-CA1968BFC8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40880"/>
            <a:ext cx="3850640" cy="279770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10723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0" y="0"/>
            <a:ext cx="9161754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59" y="875734"/>
            <a:ext cx="4001867" cy="29075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494" y="733105"/>
            <a:ext cx="3449003" cy="19668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359" y="4199075"/>
            <a:ext cx="3589974" cy="23850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1076" y="2880971"/>
            <a:ext cx="3449004" cy="2328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ángulo 1"/>
          <p:cNvSpPr/>
          <p:nvPr/>
        </p:nvSpPr>
        <p:spPr>
          <a:xfrm>
            <a:off x="4325219" y="5209809"/>
            <a:ext cx="344900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/>
            <a:r>
              <a:rPr lang="es-ES" sz="44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Planta física bachillerato</a:t>
            </a:r>
          </a:p>
        </p:txBody>
      </p:sp>
    </p:spTree>
    <p:extLst>
      <p:ext uri="{BB962C8B-B14F-4D97-AF65-F5344CB8AC3E}">
        <p14:creationId xmlns:p14="http://schemas.microsoft.com/office/powerpoint/2010/main" val="2614644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93349" y="0"/>
            <a:ext cx="9161754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70212" y="591843"/>
            <a:ext cx="82080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54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Pautas a cumplir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744748"/>
            <a:ext cx="4287915" cy="36555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8"/>
          <p:cNvSpPr/>
          <p:nvPr/>
        </p:nvSpPr>
        <p:spPr>
          <a:xfrm>
            <a:off x="467986" y="1711320"/>
            <a:ext cx="8208028" cy="46474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32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El horario de ingreso</a:t>
            </a:r>
          </a:p>
          <a:p>
            <a:r>
              <a:rPr lang="es-ES" sz="32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es a las 6:00 a.m. para estudiantes de bachillerato,</a:t>
            </a:r>
          </a:p>
          <a:p>
            <a:r>
              <a:rPr lang="es-ES" sz="32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por la entrada principal.</a:t>
            </a:r>
          </a:p>
          <a:p>
            <a:endParaRPr lang="es-ES" sz="3200" b="1" dirty="0">
              <a:ln/>
              <a:solidFill>
                <a:schemeClr val="accent4"/>
              </a:solidFill>
              <a:latin typeface="Futura Std" panose="020B0802020204020204" pitchFamily="34" charset="0"/>
            </a:endParaRPr>
          </a:p>
          <a:p>
            <a:r>
              <a:rPr lang="es-ES" sz="2400" b="1" dirty="0">
                <a:ln/>
                <a:solidFill>
                  <a:srgbClr val="FF0000"/>
                </a:solidFill>
                <a:latin typeface="Futura Std" panose="020B0802020204020204" pitchFamily="34" charset="0"/>
              </a:rPr>
              <a:t>Las continuas llegadas tarde sin justificación alguna son causal para aplicar lo contemplado en el Manual</a:t>
            </a:r>
          </a:p>
          <a:p>
            <a:r>
              <a:rPr lang="es-ES" sz="2400" b="1" dirty="0">
                <a:ln/>
                <a:solidFill>
                  <a:srgbClr val="FF0000"/>
                </a:solidFill>
                <a:latin typeface="Futura Std" panose="020B0802020204020204" pitchFamily="34" charset="0"/>
              </a:rPr>
              <a:t>de Convivencia e incluso se puede perder el cupo. </a:t>
            </a:r>
          </a:p>
          <a:p>
            <a:endParaRPr lang="es-ES" sz="4400" b="1" dirty="0">
              <a:ln/>
              <a:solidFill>
                <a:schemeClr val="accent4"/>
              </a:solidFill>
              <a:latin typeface="Futura Std" panose="020B0802020204020204" pitchFamily="34" charset="0"/>
            </a:endParaRPr>
          </a:p>
          <a:p>
            <a:pPr algn="ctr"/>
            <a:r>
              <a:rPr lang="es-ES" sz="20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  <a:latin typeface="Futura Std" panose="020B0802020204020204" pitchFamily="34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748684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48875" y="0"/>
            <a:ext cx="9161754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70212" y="591843"/>
            <a:ext cx="82080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Pautas a cumplir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70212" y="1664271"/>
            <a:ext cx="8208028" cy="43396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just"/>
            <a:r>
              <a:rPr lang="es-ES" sz="2800" b="1" dirty="0">
                <a:ln/>
                <a:solidFill>
                  <a:schemeClr val="accent4"/>
                </a:solidFill>
                <a:latin typeface="Futura Std" panose="020B0802020204020204" pitchFamily="34" charset="0"/>
              </a:rPr>
              <a:t>El UNIFORME es un símbolo de identidad y pertenencia que nos identifica como integrantes de la comunidad unionista, por eso es deber del padre de familia </a:t>
            </a:r>
            <a:r>
              <a:rPr lang="es-ES" sz="2800" b="1" dirty="0">
                <a:ln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proveerlo</a:t>
            </a:r>
            <a:r>
              <a:rPr lang="es-ES" sz="2800" b="1" dirty="0">
                <a:ln/>
                <a:solidFill>
                  <a:srgbClr val="FFC000"/>
                </a:solidFill>
                <a:latin typeface="Futura Std" panose="020B0802020204020204" pitchFamily="34" charset="0"/>
              </a:rPr>
              <a:t> y del estudiante </a:t>
            </a:r>
            <a:r>
              <a:rPr lang="es-ES" sz="2800" b="1" dirty="0">
                <a:ln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portarlo correctamente.</a:t>
            </a:r>
          </a:p>
          <a:p>
            <a:pPr algn="just"/>
            <a:r>
              <a:rPr lang="es-ES" sz="2800" b="1" u="sng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Los busos con capotas NO HACEN PARTE DEL UNFORME</a:t>
            </a:r>
            <a:endParaRPr lang="es-ES" sz="2800" b="1" dirty="0">
              <a:ln/>
              <a:solidFill>
                <a:schemeClr val="accent4"/>
              </a:solidFill>
              <a:latin typeface="Futura Std" panose="020B0802020204020204" pitchFamily="34" charset="0"/>
            </a:endParaRPr>
          </a:p>
          <a:p>
            <a:pPr algn="ctr"/>
            <a:r>
              <a:rPr lang="es-ES" sz="2000" b="1" dirty="0">
                <a:ln/>
                <a:solidFill>
                  <a:srgbClr val="FFFF00"/>
                </a:solidFill>
                <a:latin typeface="Futura Std" panose="020B0802020204020204" pitchFamily="34" charset="0"/>
              </a:rPr>
              <a:t>* El uso no adecuado del uniforme es </a:t>
            </a:r>
          </a:p>
          <a:p>
            <a:pPr algn="ctr"/>
            <a:r>
              <a:rPr lang="es-ES" sz="2000" b="1" dirty="0">
                <a:ln/>
                <a:solidFill>
                  <a:srgbClr val="FFFF00"/>
                </a:solidFill>
                <a:latin typeface="Futura Std" panose="020B0802020204020204" pitchFamily="34" charset="0"/>
              </a:rPr>
              <a:t>causal para aplicar lo contemplado en </a:t>
            </a:r>
          </a:p>
          <a:p>
            <a:pPr algn="ctr"/>
            <a:r>
              <a:rPr lang="es-ES" sz="2000" b="1" dirty="0">
                <a:ln/>
                <a:solidFill>
                  <a:srgbClr val="FFFF00"/>
                </a:solidFill>
                <a:latin typeface="Futura Std" panose="020B0802020204020204" pitchFamily="34" charset="0"/>
              </a:rPr>
              <a:t>el Manual de Convivencia; tiene incidencia en la valoración actitudinal de la nota de cada asignatura.  </a:t>
            </a:r>
            <a:endParaRPr lang="es-ES" sz="2400" b="1" dirty="0">
              <a:ln/>
              <a:solidFill>
                <a:srgbClr val="FFFF00"/>
              </a:solidFill>
              <a:latin typeface="Futura Std" panose="020B0802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831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0" y="0"/>
            <a:ext cx="9161754" cy="68580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570212" y="680459"/>
            <a:ext cx="8208028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3600" b="1" dirty="0">
                <a:ln/>
                <a:solidFill>
                  <a:srgbClr val="FF0000"/>
                </a:solidFill>
                <a:latin typeface="Futura Std" panose="020B0802020204020204" pitchFamily="34" charset="0"/>
              </a:rPr>
              <a:t>NO HACEN PARTE DEL UNIFORME</a:t>
            </a:r>
            <a:endParaRPr lang="es-ES" sz="2000" b="1" dirty="0">
              <a:ln/>
              <a:solidFill>
                <a:srgbClr val="FF0000"/>
              </a:solidFill>
              <a:latin typeface="Futura Std" panose="020B0802020204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85622" y="3523814"/>
            <a:ext cx="1828626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Bufandas</a:t>
            </a:r>
          </a:p>
        </p:txBody>
      </p:sp>
      <p:pic>
        <p:nvPicPr>
          <p:cNvPr id="1026" name="Picture 2" descr="Resultado de imagen para bufan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22" y="1744968"/>
            <a:ext cx="2046087" cy="173884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nis FortaGym Real Magenta / Cloud White / Semi Coral G2720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8" t="26408" r="9208" b="24816"/>
          <a:stretch/>
        </p:blipFill>
        <p:spPr bwMode="auto">
          <a:xfrm>
            <a:off x="3168020" y="1744968"/>
            <a:ext cx="2778711" cy="164936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3168020" y="3436002"/>
            <a:ext cx="2787795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Tenis de colores</a:t>
            </a:r>
          </a:p>
        </p:txBody>
      </p:sp>
      <p:pic>
        <p:nvPicPr>
          <p:cNvPr id="1030" name="Picture 6" descr="Imagen relacionad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3"/>
          <a:stretch/>
        </p:blipFill>
        <p:spPr bwMode="auto">
          <a:xfrm>
            <a:off x="6462942" y="1539544"/>
            <a:ext cx="1722269" cy="18234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/>
          <p:cNvSpPr/>
          <p:nvPr/>
        </p:nvSpPr>
        <p:spPr>
          <a:xfrm>
            <a:off x="6333194" y="3339147"/>
            <a:ext cx="2320535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Camisetas de colores</a:t>
            </a:r>
          </a:p>
        </p:txBody>
      </p:sp>
      <p:pic>
        <p:nvPicPr>
          <p:cNvPr id="1032" name="Picture 8" descr="Resultado de imagen para chaque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935" y="4230548"/>
            <a:ext cx="1759085" cy="17649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ángulo 12"/>
          <p:cNvSpPr/>
          <p:nvPr/>
        </p:nvSpPr>
        <p:spPr>
          <a:xfrm>
            <a:off x="955041" y="6214255"/>
            <a:ext cx="3213792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Chaquetas o sacos</a:t>
            </a:r>
          </a:p>
        </p:txBody>
      </p:sp>
      <p:pic>
        <p:nvPicPr>
          <p:cNvPr id="1034" name="Picture 10" descr="Resultado de imagen para jean roto hombr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714" y="4106754"/>
            <a:ext cx="1446102" cy="184805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ángulo 14"/>
          <p:cNvSpPr/>
          <p:nvPr/>
        </p:nvSpPr>
        <p:spPr>
          <a:xfrm>
            <a:off x="5771878" y="4287651"/>
            <a:ext cx="3006362" cy="19389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Bluyines rotos,   con estampados o </a:t>
            </a:r>
          </a:p>
          <a:p>
            <a:r>
              <a:rPr lang="es-ES" sz="2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desteñidos,</a:t>
            </a:r>
          </a:p>
          <a:p>
            <a:r>
              <a:rPr lang="es-ES" sz="24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con bordados etc.</a:t>
            </a:r>
          </a:p>
          <a:p>
            <a:endParaRPr lang="es-ES" sz="2400" b="1" dirty="0">
              <a:ln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utura Std" panose="020B0802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798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4898FD-F6DF-8505-79B2-FFA9AB094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394E62-AD4D-ABCA-8A4D-075ACF4ED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70B4F5B-BFC0-D576-C53C-09316020A3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0" y="-365126"/>
            <a:ext cx="9161754" cy="685800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03294" y="723445"/>
            <a:ext cx="5794306" cy="4456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lang="es-CO" sz="2800" b="1" spc="155" dirty="0">
                <a:solidFill>
                  <a:schemeClr val="bg1"/>
                </a:solidFill>
                <a:latin typeface="Arial"/>
                <a:cs typeface="Arial"/>
              </a:rPr>
              <a:t>Uniforme de diario-Mujeres</a:t>
            </a:r>
            <a:endParaRPr lang="es-CO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8" name="object 28">
            <a:extLst>
              <a:ext uri="{FF2B5EF4-FFF2-40B4-BE49-F238E27FC236}">
                <a16:creationId xmlns:a16="http://schemas.microsoft.com/office/drawing/2014/main" id="{4695D29B-BDFC-363B-10E6-D16BB8269F34}"/>
              </a:ext>
            </a:extLst>
          </p:cNvPr>
          <p:cNvGrpSpPr/>
          <p:nvPr/>
        </p:nvGrpSpPr>
        <p:grpSpPr>
          <a:xfrm>
            <a:off x="403294" y="1547815"/>
            <a:ext cx="2658745" cy="3333750"/>
            <a:chOff x="283413" y="2997350"/>
            <a:chExt cx="2658745" cy="3333750"/>
          </a:xfrm>
        </p:grpSpPr>
        <p:pic>
          <p:nvPicPr>
            <p:cNvPr id="9" name="object 29">
              <a:extLst>
                <a:ext uri="{FF2B5EF4-FFF2-40B4-BE49-F238E27FC236}">
                  <a16:creationId xmlns:a16="http://schemas.microsoft.com/office/drawing/2014/main" id="{CD25EF90-578A-2DF9-3644-A474081085C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3413" y="2997350"/>
              <a:ext cx="2658224" cy="3333570"/>
            </a:xfrm>
            <a:prstGeom prst="rect">
              <a:avLst/>
            </a:prstGeom>
          </p:spPr>
        </p:pic>
        <p:sp>
          <p:nvSpPr>
            <p:cNvPr id="10" name="object 30">
              <a:extLst>
                <a:ext uri="{FF2B5EF4-FFF2-40B4-BE49-F238E27FC236}">
                  <a16:creationId xmlns:a16="http://schemas.microsoft.com/office/drawing/2014/main" id="{95399D07-C396-E757-5BD3-4870AE1F6611}"/>
                </a:ext>
              </a:extLst>
            </p:cNvPr>
            <p:cNvSpPr/>
            <p:nvPr/>
          </p:nvSpPr>
          <p:spPr>
            <a:xfrm>
              <a:off x="411742" y="3125625"/>
              <a:ext cx="2401570" cy="3077210"/>
            </a:xfrm>
            <a:custGeom>
              <a:avLst/>
              <a:gdLst/>
              <a:ahLst/>
              <a:cxnLst/>
              <a:rect l="l" t="t" r="r" b="b"/>
              <a:pathLst>
                <a:path w="2401570" h="3077210">
                  <a:moveTo>
                    <a:pt x="2401565" y="0"/>
                  </a:moveTo>
                  <a:lnTo>
                    <a:pt x="0" y="0"/>
                  </a:lnTo>
                  <a:lnTo>
                    <a:pt x="0" y="3076998"/>
                  </a:lnTo>
                  <a:lnTo>
                    <a:pt x="2401565" y="3076998"/>
                  </a:lnTo>
                  <a:lnTo>
                    <a:pt x="2401565" y="0"/>
                  </a:lnTo>
                  <a:close/>
                </a:path>
              </a:pathLst>
            </a:custGeom>
            <a:solidFill>
              <a:srgbClr val="27AAE1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31">
              <a:extLst>
                <a:ext uri="{FF2B5EF4-FFF2-40B4-BE49-F238E27FC236}">
                  <a16:creationId xmlns:a16="http://schemas.microsoft.com/office/drawing/2014/main" id="{37027289-AA09-49D1-D68E-78AB346B2D0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2201" y="3243740"/>
              <a:ext cx="1686552" cy="2850857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3189847" y="1592263"/>
            <a:ext cx="2350135" cy="1149674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265"/>
              </a:spcBef>
              <a:buFont typeface="Arial" panose="020B0604020202020204" pitchFamily="34" charset="0"/>
              <a:buChar char="•"/>
            </a:pPr>
            <a:r>
              <a:rPr sz="1400" b="1" spc="-35" dirty="0">
                <a:solidFill>
                  <a:schemeClr val="bg1"/>
                </a:solidFill>
                <a:latin typeface="Arial"/>
                <a:cs typeface="Arial"/>
              </a:rPr>
              <a:t>Camisa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blanca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cuello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sport</a:t>
            </a:r>
            <a:endParaRPr lang="es-MX" sz="1400" b="1" spc="-15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265"/>
              </a:spcBef>
              <a:buFont typeface="Arial" panose="020B0604020202020204" pitchFamily="34" charset="0"/>
              <a:buChar char="•"/>
            </a:pP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Saco </a:t>
            </a:r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verde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del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colegio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abierto 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con</a:t>
            </a:r>
            <a:r>
              <a:rPr sz="1400" b="1" spc="-5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botones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35" dirty="0">
                <a:solidFill>
                  <a:schemeClr val="bg1"/>
                </a:solidFill>
                <a:latin typeface="Arial"/>
                <a:cs typeface="Arial"/>
              </a:rPr>
              <a:t>verdes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object 23">
            <a:extLst>
              <a:ext uri="{FF2B5EF4-FFF2-40B4-BE49-F238E27FC236}">
                <a16:creationId xmlns:a16="http://schemas.microsoft.com/office/drawing/2014/main" id="{41D09A1B-2503-EE53-2645-0B024538176B}"/>
              </a:ext>
            </a:extLst>
          </p:cNvPr>
          <p:cNvSpPr txBox="1"/>
          <p:nvPr/>
        </p:nvSpPr>
        <p:spPr>
          <a:xfrm>
            <a:off x="3061518" y="3063874"/>
            <a:ext cx="3591805" cy="16935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Jardinera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escocés </a:t>
            </a:r>
            <a:r>
              <a:rPr sz="1400" b="1" spc="-35" dirty="0">
                <a:solidFill>
                  <a:schemeClr val="bg1"/>
                </a:solidFill>
                <a:latin typeface="Arial"/>
                <a:cs typeface="Arial"/>
              </a:rPr>
              <a:t>según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chemeClr val="bg1"/>
                </a:solidFill>
                <a:latin typeface="Arial"/>
                <a:cs typeface="Arial"/>
              </a:rPr>
              <a:t>modelo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7815" marR="248920" indent="-285750">
              <a:lnSpc>
                <a:spcPct val="106600"/>
              </a:lnSpc>
              <a:spcBef>
                <a:spcPts val="890"/>
              </a:spcBef>
              <a:buFont typeface="Arial" panose="020B0604020202020204" pitchFamily="34" charset="0"/>
              <a:buChar char="•"/>
            </a:pP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Media pantalón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sz="1400" b="1" spc="-20" dirty="0">
                <a:solidFill>
                  <a:schemeClr val="bg1"/>
                </a:solidFill>
                <a:latin typeface="Arial"/>
                <a:cs typeface="Arial"/>
              </a:rPr>
              <a:t>Lana </a:t>
            </a:r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Blanca</a:t>
            </a:r>
            <a:r>
              <a:rPr lang="es-MX" sz="1400" b="1" spc="-15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pPr marL="297815" marR="248920" indent="-285750">
              <a:lnSpc>
                <a:spcPct val="106600"/>
              </a:lnSpc>
              <a:spcBef>
                <a:spcPts val="890"/>
              </a:spcBef>
              <a:buFont typeface="Arial" panose="020B0604020202020204" pitchFamily="34" charset="0"/>
              <a:buChar char="•"/>
            </a:pPr>
            <a:r>
              <a:rPr lang="es-CO" sz="1400" b="1" spc="-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CO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CO" sz="1400" b="1" spc="-20" dirty="0">
                <a:solidFill>
                  <a:schemeClr val="bg1"/>
                </a:solidFill>
                <a:latin typeface="Arial"/>
                <a:cs typeface="Arial"/>
              </a:rPr>
              <a:t>Zap</a:t>
            </a:r>
            <a:r>
              <a:rPr lang="es-CO" sz="1400" b="1" spc="-25" dirty="0">
                <a:solidFill>
                  <a:schemeClr val="bg1"/>
                </a:solidFill>
                <a:latin typeface="Arial"/>
                <a:cs typeface="Arial"/>
              </a:rPr>
              <a:t>atos</a:t>
            </a:r>
            <a:r>
              <a:rPr lang="es-CO"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35" dirty="0">
                <a:solidFill>
                  <a:schemeClr val="bg1"/>
                </a:solidFill>
                <a:latin typeface="Arial"/>
                <a:cs typeface="Arial"/>
              </a:rPr>
              <a:t>escolares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color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negro</a:t>
            </a:r>
            <a:r>
              <a:rPr lang="es-MX" sz="1400" b="1" spc="-5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pPr marL="297815" marR="248920" indent="-285750">
              <a:lnSpc>
                <a:spcPct val="106600"/>
              </a:lnSpc>
              <a:spcBef>
                <a:spcPts val="890"/>
              </a:spcBef>
              <a:buFont typeface="Arial" panose="020B0604020202020204" pitchFamily="34" charset="0"/>
              <a:buChar char="•"/>
            </a:pPr>
            <a:endParaRPr lang="es-MX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415925" indent="-285750">
              <a:lnSpc>
                <a:spcPts val="1060"/>
              </a:lnSpc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schemeClr val="bg1"/>
                </a:solidFill>
                <a:latin typeface="Arial"/>
                <a:cs typeface="Arial"/>
              </a:rPr>
              <a:t>(Por</a:t>
            </a:r>
            <a:r>
              <a:rPr lang="es-MX" sz="1400" b="1" spc="-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MX" sz="1400" b="1" dirty="0">
                <a:solidFill>
                  <a:schemeClr val="bg1"/>
                </a:solidFill>
                <a:latin typeface="Arial"/>
                <a:cs typeface="Arial"/>
              </a:rPr>
              <a:t>seguridad,</a:t>
            </a:r>
            <a:r>
              <a:rPr lang="es-MX" sz="14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MX" sz="1400" b="1" spc="-30" dirty="0">
                <a:solidFill>
                  <a:schemeClr val="bg1"/>
                </a:solidFill>
                <a:latin typeface="Arial"/>
                <a:cs typeface="Arial"/>
              </a:rPr>
              <a:t>se</a:t>
            </a:r>
            <a:r>
              <a:rPr lang="es-MX" sz="1400" b="1" spc="-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MX" sz="1400" b="1" dirty="0">
                <a:solidFill>
                  <a:schemeClr val="bg1"/>
                </a:solidFill>
                <a:latin typeface="Arial"/>
                <a:cs typeface="Arial"/>
              </a:rPr>
              <a:t>sugiere</a:t>
            </a:r>
            <a:r>
              <a:rPr lang="es-MX" sz="14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MX" sz="1400" b="1" spc="-5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lang="es-MX" sz="1400" b="1" spc="-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MX" sz="1400" b="1" spc="-10" dirty="0">
                <a:solidFill>
                  <a:schemeClr val="bg1"/>
                </a:solidFill>
                <a:latin typeface="Arial"/>
                <a:cs typeface="Arial"/>
              </a:rPr>
              <a:t>los</a:t>
            </a:r>
            <a:r>
              <a:rPr lang="es-MX" sz="14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MX" sz="1400" b="1" dirty="0">
                <a:solidFill>
                  <a:schemeClr val="bg1"/>
                </a:solidFill>
                <a:latin typeface="Arial"/>
                <a:cs typeface="Arial"/>
              </a:rPr>
              <a:t>estudiantes</a:t>
            </a:r>
            <a:r>
              <a:rPr sz="1400" b="1" spc="15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400" b="1" spc="-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preescolar,</a:t>
            </a:r>
            <a:r>
              <a:rPr sz="14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chemeClr val="bg1"/>
                </a:solidFill>
                <a:latin typeface="Arial"/>
                <a:cs typeface="Arial"/>
              </a:rPr>
              <a:t>utilizar</a:t>
            </a:r>
            <a:r>
              <a:rPr sz="14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chemeClr val="bg1"/>
                </a:solidFill>
                <a:latin typeface="Arial"/>
                <a:cs typeface="Arial"/>
              </a:rPr>
              <a:t>zapatos</a:t>
            </a:r>
            <a:r>
              <a:rPr sz="14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chemeClr val="bg1"/>
                </a:solidFill>
                <a:latin typeface="Arial"/>
                <a:cs typeface="Arial"/>
              </a:rPr>
              <a:t>que</a:t>
            </a:r>
            <a:r>
              <a:rPr sz="14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chemeClr val="bg1"/>
                </a:solidFill>
                <a:latin typeface="Arial"/>
                <a:cs typeface="Arial"/>
              </a:rPr>
              <a:t>no</a:t>
            </a:r>
            <a:r>
              <a:rPr sz="14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sean </a:t>
            </a:r>
            <a:r>
              <a:rPr sz="1400" b="1" spc="-2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400" b="1" spc="-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chemeClr val="bg1"/>
                </a:solidFill>
                <a:latin typeface="Arial"/>
                <a:cs typeface="Arial"/>
              </a:rPr>
              <a:t>amarrar).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3066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5E08C98-72F5-4F6C-23AD-4A3EAFADE6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-17754" y="0"/>
            <a:ext cx="9161754" cy="6858000"/>
          </a:xfrm>
          <a:prstGeom prst="rect">
            <a:avLst/>
          </a:prstGeom>
        </p:spPr>
      </p:pic>
      <p:sp>
        <p:nvSpPr>
          <p:cNvPr id="3" name="object 18">
            <a:extLst>
              <a:ext uri="{FF2B5EF4-FFF2-40B4-BE49-F238E27FC236}">
                <a16:creationId xmlns:a16="http://schemas.microsoft.com/office/drawing/2014/main" id="{8A658F36-0068-F080-4B92-C85446D0FF6B}"/>
              </a:ext>
            </a:extLst>
          </p:cNvPr>
          <p:cNvSpPr txBox="1"/>
          <p:nvPr/>
        </p:nvSpPr>
        <p:spPr>
          <a:xfrm>
            <a:off x="403294" y="723445"/>
            <a:ext cx="5794306" cy="4456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lang="es-CO" sz="2800" b="1" spc="155" dirty="0">
                <a:solidFill>
                  <a:schemeClr val="bg1"/>
                </a:solidFill>
                <a:latin typeface="Arial"/>
                <a:cs typeface="Arial"/>
              </a:rPr>
              <a:t>Uniforme de diario-Hombres</a:t>
            </a:r>
            <a:endParaRPr lang="es-CO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6" name="object 25">
            <a:extLst>
              <a:ext uri="{FF2B5EF4-FFF2-40B4-BE49-F238E27FC236}">
                <a16:creationId xmlns:a16="http://schemas.microsoft.com/office/drawing/2014/main" id="{B581FD9A-4E4F-CE95-1194-5DEFA8EF7A9D}"/>
              </a:ext>
            </a:extLst>
          </p:cNvPr>
          <p:cNvGrpSpPr/>
          <p:nvPr/>
        </p:nvGrpSpPr>
        <p:grpSpPr>
          <a:xfrm>
            <a:off x="641702" y="1532320"/>
            <a:ext cx="2658745" cy="3333750"/>
            <a:chOff x="283413" y="6484773"/>
            <a:chExt cx="2658745" cy="3333750"/>
          </a:xfrm>
        </p:grpSpPr>
        <p:pic>
          <p:nvPicPr>
            <p:cNvPr id="7" name="object 26">
              <a:extLst>
                <a:ext uri="{FF2B5EF4-FFF2-40B4-BE49-F238E27FC236}">
                  <a16:creationId xmlns:a16="http://schemas.microsoft.com/office/drawing/2014/main" id="{8B86353A-AAF7-9312-CC08-31F40639F42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3413" y="6484773"/>
              <a:ext cx="2658224" cy="3333570"/>
            </a:xfrm>
            <a:prstGeom prst="rect">
              <a:avLst/>
            </a:prstGeom>
          </p:spPr>
        </p:pic>
        <p:sp>
          <p:nvSpPr>
            <p:cNvPr id="8" name="object 27">
              <a:extLst>
                <a:ext uri="{FF2B5EF4-FFF2-40B4-BE49-F238E27FC236}">
                  <a16:creationId xmlns:a16="http://schemas.microsoft.com/office/drawing/2014/main" id="{5C8861FD-11D5-DF1C-E4A8-B7EB72837257}"/>
                </a:ext>
              </a:extLst>
            </p:cNvPr>
            <p:cNvSpPr/>
            <p:nvPr/>
          </p:nvSpPr>
          <p:spPr>
            <a:xfrm>
              <a:off x="411742" y="6613059"/>
              <a:ext cx="2401570" cy="3077210"/>
            </a:xfrm>
            <a:custGeom>
              <a:avLst/>
              <a:gdLst/>
              <a:ahLst/>
              <a:cxnLst/>
              <a:rect l="l" t="t" r="r" b="b"/>
              <a:pathLst>
                <a:path w="2401570" h="3077209">
                  <a:moveTo>
                    <a:pt x="2401565" y="0"/>
                  </a:moveTo>
                  <a:lnTo>
                    <a:pt x="0" y="0"/>
                  </a:lnTo>
                  <a:lnTo>
                    <a:pt x="0" y="3076998"/>
                  </a:lnTo>
                  <a:lnTo>
                    <a:pt x="2401565" y="3076998"/>
                  </a:lnTo>
                  <a:lnTo>
                    <a:pt x="2401565" y="0"/>
                  </a:lnTo>
                  <a:close/>
                </a:path>
              </a:pathLst>
            </a:custGeom>
            <a:solidFill>
              <a:srgbClr val="27AAE1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9" name="object 298">
            <a:extLst>
              <a:ext uri="{FF2B5EF4-FFF2-40B4-BE49-F238E27FC236}">
                <a16:creationId xmlns:a16="http://schemas.microsoft.com/office/drawing/2014/main" id="{2C805CDC-4F13-2B68-3EBE-C6F786152D9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03086" y="1712331"/>
            <a:ext cx="2068515" cy="2973547"/>
          </a:xfrm>
          <a:prstGeom prst="rect">
            <a:avLst/>
          </a:prstGeom>
        </p:spPr>
      </p:pic>
      <p:sp>
        <p:nvSpPr>
          <p:cNvPr id="11" name="object 295">
            <a:extLst>
              <a:ext uri="{FF2B5EF4-FFF2-40B4-BE49-F238E27FC236}">
                <a16:creationId xmlns:a16="http://schemas.microsoft.com/office/drawing/2014/main" id="{97A1A0F3-A3E9-A6E9-F0CA-330302D00351}"/>
              </a:ext>
            </a:extLst>
          </p:cNvPr>
          <p:cNvSpPr txBox="1"/>
          <p:nvPr/>
        </p:nvSpPr>
        <p:spPr>
          <a:xfrm>
            <a:off x="3360467" y="1892524"/>
            <a:ext cx="2861496" cy="718787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265"/>
              </a:spcBef>
              <a:buFont typeface="Arial" panose="020B0604020202020204" pitchFamily="34" charset="0"/>
              <a:buChar char="•"/>
            </a:pPr>
            <a:r>
              <a:rPr sz="1400" b="1" spc="-35" dirty="0">
                <a:solidFill>
                  <a:schemeClr val="bg1"/>
                </a:solidFill>
                <a:latin typeface="Arial"/>
                <a:cs typeface="Arial"/>
              </a:rPr>
              <a:t>Camisa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blanca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cuello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sport</a:t>
            </a:r>
            <a:r>
              <a:rPr lang="es-MX" sz="1400" b="1" spc="-15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lang="es-MX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84150" indent="-171450">
              <a:lnSpc>
                <a:spcPct val="100000"/>
              </a:lnSpc>
              <a:spcBef>
                <a:spcPts val="265"/>
              </a:spcBef>
              <a:buFont typeface="Arial" panose="020B0604020202020204" pitchFamily="34" charset="0"/>
              <a:buChar char="•"/>
            </a:pP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Saco </a:t>
            </a:r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verde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del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colegio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cerrado  </a:t>
            </a:r>
            <a:r>
              <a:rPr sz="1400" b="1" spc="-35" dirty="0">
                <a:solidFill>
                  <a:schemeClr val="bg1"/>
                </a:solidFill>
                <a:latin typeface="Arial"/>
                <a:cs typeface="Arial"/>
              </a:rPr>
              <a:t>según</a:t>
            </a:r>
            <a:r>
              <a:rPr sz="1400" b="1" spc="-5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5" dirty="0" err="1">
                <a:solidFill>
                  <a:schemeClr val="bg1"/>
                </a:solidFill>
                <a:latin typeface="Arial"/>
                <a:cs typeface="Arial"/>
              </a:rPr>
              <a:t>modelo</a:t>
            </a:r>
            <a:r>
              <a:rPr lang="es-MX" sz="1400" b="1" spc="5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object 296">
            <a:extLst>
              <a:ext uri="{FF2B5EF4-FFF2-40B4-BE49-F238E27FC236}">
                <a16:creationId xmlns:a16="http://schemas.microsoft.com/office/drawing/2014/main" id="{1E27A577-C1D1-8F28-A026-36C9D1CA7A4F}"/>
              </a:ext>
            </a:extLst>
          </p:cNvPr>
          <p:cNvSpPr txBox="1"/>
          <p:nvPr/>
        </p:nvSpPr>
        <p:spPr>
          <a:xfrm>
            <a:off x="3364089" y="3244367"/>
            <a:ext cx="2415821" cy="4424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lang="es-MX"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0" dirty="0" err="1">
                <a:solidFill>
                  <a:schemeClr val="bg1"/>
                </a:solidFill>
                <a:latin typeface="Arial"/>
                <a:cs typeface="Arial"/>
              </a:rPr>
              <a:t>Pantalón</a:t>
            </a:r>
            <a:r>
              <a:rPr sz="1400" b="1" spc="-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lino</a:t>
            </a:r>
            <a:r>
              <a:rPr sz="1400" b="1" spc="-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azul</a:t>
            </a:r>
            <a:r>
              <a:rPr sz="1400" b="1" spc="-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chemeClr val="bg1"/>
                </a:solidFill>
                <a:latin typeface="Arial"/>
                <a:cs typeface="Arial"/>
              </a:rPr>
              <a:t>oscuro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object 297">
            <a:extLst>
              <a:ext uri="{FF2B5EF4-FFF2-40B4-BE49-F238E27FC236}">
                <a16:creationId xmlns:a16="http://schemas.microsoft.com/office/drawing/2014/main" id="{32A2F468-A4D5-C5AE-A75B-B1BC8619E0F8}"/>
              </a:ext>
            </a:extLst>
          </p:cNvPr>
          <p:cNvSpPr txBox="1"/>
          <p:nvPr/>
        </p:nvSpPr>
        <p:spPr>
          <a:xfrm>
            <a:off x="3336104" y="4427774"/>
            <a:ext cx="4854971" cy="76508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8450" indent="-285750">
              <a:lnSpc>
                <a:spcPts val="143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sz="1400" b="1" spc="-20" dirty="0">
                <a:solidFill>
                  <a:schemeClr val="bg1"/>
                </a:solidFill>
                <a:latin typeface="Arial"/>
                <a:cs typeface="Arial"/>
              </a:rPr>
              <a:t>Zap</a:t>
            </a:r>
            <a:r>
              <a:rPr sz="1400" b="1" spc="-25" dirty="0">
                <a:solidFill>
                  <a:schemeClr val="bg1"/>
                </a:solidFill>
                <a:latin typeface="Arial"/>
                <a:cs typeface="Arial"/>
              </a:rPr>
              <a:t>atos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35" dirty="0">
                <a:solidFill>
                  <a:schemeClr val="bg1"/>
                </a:solidFill>
                <a:latin typeface="Arial"/>
                <a:cs typeface="Arial"/>
              </a:rPr>
              <a:t>escolares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color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negro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8450" indent="-285750">
              <a:lnSpc>
                <a:spcPts val="1070"/>
              </a:lnSpc>
              <a:buFont typeface="Arial" panose="020B0604020202020204" pitchFamily="34" charset="0"/>
              <a:buChar char="•"/>
            </a:pP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(Por</a:t>
            </a:r>
            <a:r>
              <a:rPr sz="1400" b="1" spc="-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seguridad,</a:t>
            </a:r>
            <a:r>
              <a:rPr sz="14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chemeClr val="bg1"/>
                </a:solidFill>
                <a:latin typeface="Arial"/>
                <a:cs typeface="Arial"/>
              </a:rPr>
              <a:t>se</a:t>
            </a:r>
            <a:r>
              <a:rPr sz="1400" b="1" spc="-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sugiere</a:t>
            </a:r>
            <a:r>
              <a:rPr sz="14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1400" b="1" spc="-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los</a:t>
            </a:r>
            <a:r>
              <a:rPr sz="14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estudiantes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98450" marR="24130" indent="-285750">
              <a:lnSpc>
                <a:spcPct val="103899"/>
              </a:lnSpc>
              <a:buFont typeface="Arial" panose="020B0604020202020204" pitchFamily="34" charset="0"/>
              <a:buChar char="•"/>
            </a:pPr>
            <a:r>
              <a:rPr sz="1400" b="1" spc="15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400" b="1" spc="-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preescolar,</a:t>
            </a:r>
            <a:r>
              <a:rPr sz="14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chemeClr val="bg1"/>
                </a:solidFill>
                <a:latin typeface="Arial"/>
                <a:cs typeface="Arial"/>
              </a:rPr>
              <a:t>utilizar</a:t>
            </a:r>
            <a:r>
              <a:rPr sz="14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chemeClr val="bg1"/>
                </a:solidFill>
                <a:latin typeface="Arial"/>
                <a:cs typeface="Arial"/>
              </a:rPr>
              <a:t>zapatos</a:t>
            </a:r>
            <a:r>
              <a:rPr sz="14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chemeClr val="bg1"/>
                </a:solidFill>
                <a:latin typeface="Arial"/>
                <a:cs typeface="Arial"/>
              </a:rPr>
              <a:t>que</a:t>
            </a:r>
            <a:r>
              <a:rPr sz="14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chemeClr val="bg1"/>
                </a:solidFill>
                <a:latin typeface="Arial"/>
                <a:cs typeface="Arial"/>
              </a:rPr>
              <a:t>no</a:t>
            </a:r>
            <a:r>
              <a:rPr sz="14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sean </a:t>
            </a:r>
            <a:r>
              <a:rPr sz="1400" b="1" spc="-2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400" b="1" spc="-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chemeClr val="bg1"/>
                </a:solidFill>
                <a:latin typeface="Arial"/>
                <a:cs typeface="Arial"/>
              </a:rPr>
              <a:t>amarrar).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6329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9F7CAD7-2AAC-B88E-4081-D86AA9EA3D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-17754" y="0"/>
            <a:ext cx="9161754" cy="6858000"/>
          </a:xfrm>
          <a:prstGeom prst="rect">
            <a:avLst/>
          </a:prstGeom>
        </p:spPr>
      </p:pic>
      <p:pic>
        <p:nvPicPr>
          <p:cNvPr id="742" name="Imagen 741" descr="Imagen que contiene Forma&#10;&#10;Descripción generada automáticamente">
            <a:extLst>
              <a:ext uri="{FF2B5EF4-FFF2-40B4-BE49-F238E27FC236}">
                <a16:creationId xmlns:a16="http://schemas.microsoft.com/office/drawing/2014/main" id="{10463363-4E52-693C-31EE-F65CF39DEA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65" y="1344930"/>
            <a:ext cx="2657328" cy="3333436"/>
          </a:xfrm>
          <a:prstGeom prst="rect">
            <a:avLst/>
          </a:prstGeom>
        </p:spPr>
      </p:pic>
      <p:pic>
        <p:nvPicPr>
          <p:cNvPr id="1022" name="Imagen 1021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D04015A3-F701-5CD3-0E01-AE2C15512B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893" y="1344930"/>
            <a:ext cx="2660099" cy="3333436"/>
          </a:xfrm>
          <a:prstGeom prst="rect">
            <a:avLst/>
          </a:prstGeom>
        </p:spPr>
      </p:pic>
      <p:sp>
        <p:nvSpPr>
          <p:cNvPr id="1023" name="object 605"/>
          <p:cNvSpPr txBox="1"/>
          <p:nvPr/>
        </p:nvSpPr>
        <p:spPr>
          <a:xfrm>
            <a:off x="675789" y="4829742"/>
            <a:ext cx="7611868" cy="1277144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908050" marR="904875">
              <a:lnSpc>
                <a:spcPts val="1430"/>
              </a:lnSpc>
              <a:spcBef>
                <a:spcPts val="145"/>
              </a:spcBef>
            </a:pPr>
            <a:r>
              <a:rPr lang="es-MX" sz="1600" b="1" spc="-30" dirty="0">
                <a:solidFill>
                  <a:schemeClr val="bg1"/>
                </a:solidFill>
                <a:latin typeface="Arial"/>
                <a:cs typeface="Arial"/>
              </a:rPr>
              <a:t>Sudadera</a:t>
            </a:r>
            <a:r>
              <a:rPr lang="es-MX" sz="16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MX" sz="1600" b="1" spc="-10" dirty="0">
                <a:solidFill>
                  <a:schemeClr val="bg1"/>
                </a:solidFill>
                <a:latin typeface="Arial"/>
                <a:cs typeface="Arial"/>
              </a:rPr>
              <a:t>institucional</a:t>
            </a:r>
            <a:r>
              <a:rPr lang="es-MX" sz="16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MX" sz="1600" b="1" spc="-35" dirty="0">
                <a:solidFill>
                  <a:schemeClr val="bg1"/>
                </a:solidFill>
                <a:latin typeface="Arial"/>
                <a:cs typeface="Arial"/>
              </a:rPr>
              <a:t>según</a:t>
            </a:r>
            <a:r>
              <a:rPr lang="es-MX" sz="16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MX" sz="1600" b="1" spc="-5" dirty="0">
                <a:solidFill>
                  <a:schemeClr val="bg1"/>
                </a:solidFill>
                <a:latin typeface="Arial"/>
                <a:cs typeface="Arial"/>
              </a:rPr>
              <a:t>modelo:</a:t>
            </a:r>
            <a:r>
              <a:rPr lang="es-MX" sz="16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MX" sz="1600" b="1" spc="-20" dirty="0">
                <a:solidFill>
                  <a:schemeClr val="bg1"/>
                </a:solidFill>
                <a:latin typeface="Arial"/>
                <a:cs typeface="Arial"/>
              </a:rPr>
              <a:t>camiseta,  </a:t>
            </a:r>
            <a:r>
              <a:rPr lang="es-MX" sz="1600" b="1" spc="-10" dirty="0">
                <a:solidFill>
                  <a:schemeClr val="bg1"/>
                </a:solidFill>
                <a:latin typeface="Arial"/>
                <a:cs typeface="Arial"/>
              </a:rPr>
              <a:t>chaqueta,</a:t>
            </a:r>
            <a:r>
              <a:rPr lang="es-MX" sz="16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MX" sz="1600" b="1" dirty="0">
                <a:solidFill>
                  <a:schemeClr val="bg1"/>
                </a:solidFill>
                <a:latin typeface="Arial"/>
                <a:cs typeface="Arial"/>
              </a:rPr>
              <a:t>pantaloneta</a:t>
            </a:r>
            <a:r>
              <a:rPr lang="es-MX" sz="16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MX" sz="1600" b="1" spc="-50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lang="es-MX" sz="16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MX" sz="1600" b="1" spc="-5" dirty="0">
                <a:solidFill>
                  <a:schemeClr val="bg1"/>
                </a:solidFill>
                <a:latin typeface="Arial"/>
                <a:cs typeface="Arial"/>
              </a:rPr>
              <a:t>pantalón.</a:t>
            </a:r>
            <a:endParaRPr lang="es-MX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2384">
              <a:lnSpc>
                <a:spcPts val="1380"/>
              </a:lnSpc>
            </a:pPr>
            <a:r>
              <a:rPr lang="es-MX" sz="1600" b="1" spc="-114" dirty="0">
                <a:solidFill>
                  <a:schemeClr val="bg1"/>
                </a:solidFill>
                <a:latin typeface="Arial"/>
                <a:cs typeface="Arial"/>
              </a:rPr>
              <a:t>                         </a:t>
            </a:r>
            <a:r>
              <a:rPr lang="es-MX" sz="1600" b="1" spc="-114" dirty="0" err="1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lang="es-MX" sz="1600" b="1" spc="-35" dirty="0" err="1">
                <a:solidFill>
                  <a:schemeClr val="bg1"/>
                </a:solidFill>
                <a:latin typeface="Arial"/>
                <a:cs typeface="Arial"/>
              </a:rPr>
              <a:t>ennis</a:t>
            </a:r>
            <a:r>
              <a:rPr lang="es-MX" sz="16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MX" sz="1600" b="1" spc="5" dirty="0">
                <a:solidFill>
                  <a:schemeClr val="bg1"/>
                </a:solidFill>
                <a:latin typeface="Arial"/>
                <a:cs typeface="Arial"/>
              </a:rPr>
              <a:t>completamente</a:t>
            </a:r>
            <a:r>
              <a:rPr lang="es-MX" sz="16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MX" sz="1600" b="1" spc="-25" dirty="0">
                <a:solidFill>
                  <a:schemeClr val="bg1"/>
                </a:solidFill>
                <a:latin typeface="Arial"/>
                <a:cs typeface="Arial"/>
              </a:rPr>
              <a:t>blancos</a:t>
            </a:r>
            <a:r>
              <a:rPr lang="es-MX" sz="16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MX" sz="1600" b="1" spc="-10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lang="es-MX" sz="16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MX" sz="1600" b="1" spc="-15" dirty="0">
                <a:solidFill>
                  <a:schemeClr val="bg1"/>
                </a:solidFill>
                <a:latin typeface="Arial"/>
                <a:cs typeface="Arial"/>
              </a:rPr>
              <a:t>amarra</a:t>
            </a:r>
            <a:r>
              <a:rPr lang="es-MX" sz="1600" b="1" spc="-55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lang="es-MX" sz="1600" b="1" spc="-3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pPr marL="32384">
              <a:lnSpc>
                <a:spcPts val="1380"/>
              </a:lnSpc>
            </a:pPr>
            <a:endParaRPr lang="es-MX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2384">
              <a:lnSpc>
                <a:spcPts val="1380"/>
              </a:lnSpc>
            </a:pPr>
            <a:r>
              <a:rPr sz="1600" b="1" spc="-65" dirty="0">
                <a:solidFill>
                  <a:srgbClr val="FFFF00"/>
                </a:solidFill>
                <a:latin typeface="Arial"/>
                <a:cs typeface="Arial"/>
              </a:rPr>
              <a:t>La </a:t>
            </a:r>
            <a:r>
              <a:rPr sz="1600" b="1" spc="-30" dirty="0">
                <a:solidFill>
                  <a:srgbClr val="FFFF00"/>
                </a:solidFill>
                <a:latin typeface="Arial"/>
                <a:cs typeface="Arial"/>
              </a:rPr>
              <a:t>sudadera </a:t>
            </a:r>
            <a:r>
              <a:rPr sz="1600" b="1" dirty="0">
                <a:solidFill>
                  <a:srgbClr val="FFFF00"/>
                </a:solidFill>
                <a:latin typeface="Arial"/>
                <a:cs typeface="Arial"/>
              </a:rPr>
              <a:t>no </a:t>
            </a:r>
            <a:r>
              <a:rPr sz="1600" b="1" spc="-10" dirty="0">
                <a:solidFill>
                  <a:srgbClr val="FFFF00"/>
                </a:solidFill>
                <a:latin typeface="Arial"/>
                <a:cs typeface="Arial"/>
              </a:rPr>
              <a:t>debe </a:t>
            </a:r>
            <a:r>
              <a:rPr sz="1600" b="1" spc="-55" dirty="0">
                <a:solidFill>
                  <a:srgbClr val="FFFF00"/>
                </a:solidFill>
                <a:latin typeface="Arial"/>
                <a:cs typeface="Arial"/>
              </a:rPr>
              <a:t>usarse </a:t>
            </a:r>
            <a:r>
              <a:rPr sz="1600" b="1" spc="-5" dirty="0">
                <a:solidFill>
                  <a:srgbClr val="FFFF00"/>
                </a:solidFill>
                <a:latin typeface="Arial"/>
                <a:cs typeface="Arial"/>
              </a:rPr>
              <a:t>con </a:t>
            </a:r>
            <a:r>
              <a:rPr sz="1600" b="1" spc="-10" dirty="0">
                <a:solidFill>
                  <a:srgbClr val="FFFF00"/>
                </a:solidFill>
                <a:latin typeface="Arial"/>
                <a:cs typeface="Arial"/>
              </a:rPr>
              <a:t>ningún </a:t>
            </a:r>
            <a:r>
              <a:rPr sz="1600" b="1" spc="-25" dirty="0">
                <a:solidFill>
                  <a:srgbClr val="FFFF00"/>
                </a:solidFill>
                <a:latin typeface="Arial"/>
                <a:cs typeface="Arial"/>
              </a:rPr>
              <a:t>accesorio </a:t>
            </a:r>
            <a:r>
              <a:rPr sz="1600" b="1" spc="10" dirty="0">
                <a:solidFill>
                  <a:srgbClr val="FFFF00"/>
                </a:solidFill>
                <a:latin typeface="Arial"/>
                <a:cs typeface="Arial"/>
              </a:rPr>
              <a:t>o </a:t>
            </a:r>
            <a:r>
              <a:rPr sz="1600" b="1" spc="-10" dirty="0">
                <a:solidFill>
                  <a:srgbClr val="FFFF00"/>
                </a:solidFill>
                <a:latin typeface="Arial"/>
                <a:cs typeface="Arial"/>
              </a:rPr>
              <a:t>prenda </a:t>
            </a:r>
            <a:r>
              <a:rPr sz="1600" b="1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spc="-15" dirty="0" err="1">
                <a:solidFill>
                  <a:srgbClr val="FFFF00"/>
                </a:solidFill>
                <a:latin typeface="Arial"/>
                <a:cs typeface="Arial"/>
              </a:rPr>
              <a:t>adicional</a:t>
            </a:r>
            <a:r>
              <a:rPr sz="1600" b="1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FFFF00"/>
                </a:solidFill>
                <a:latin typeface="Arial"/>
                <a:cs typeface="Arial"/>
              </a:rPr>
              <a:t>como </a:t>
            </a:r>
            <a:r>
              <a:rPr sz="1600" b="1" spc="-25" dirty="0">
                <a:solidFill>
                  <a:srgbClr val="FFFF00"/>
                </a:solidFill>
                <a:latin typeface="Arial"/>
                <a:cs typeface="Arial"/>
              </a:rPr>
              <a:t>chaquetas, bufandas, </a:t>
            </a:r>
            <a:r>
              <a:rPr sz="1600" b="1" spc="-30" dirty="0">
                <a:solidFill>
                  <a:srgbClr val="FFFF00"/>
                </a:solidFill>
                <a:latin typeface="Arial"/>
                <a:cs typeface="Arial"/>
              </a:rPr>
              <a:t>gorras </a:t>
            </a:r>
            <a:r>
              <a:rPr sz="1600" b="1" spc="-10" dirty="0">
                <a:solidFill>
                  <a:srgbClr val="FFFF00"/>
                </a:solidFill>
                <a:latin typeface="Arial"/>
                <a:cs typeface="Arial"/>
              </a:rPr>
              <a:t>ni </a:t>
            </a:r>
            <a:r>
              <a:rPr sz="1600" b="1" spc="-35" dirty="0">
                <a:solidFill>
                  <a:srgbClr val="FFFF00"/>
                </a:solidFill>
                <a:latin typeface="Arial"/>
                <a:cs typeface="Arial"/>
              </a:rPr>
              <a:t>camisetas </a:t>
            </a:r>
            <a:r>
              <a:rPr sz="1600" b="1" spc="-15" dirty="0">
                <a:solidFill>
                  <a:srgbClr val="FFFF00"/>
                </a:solidFill>
                <a:latin typeface="Arial"/>
                <a:cs typeface="Arial"/>
              </a:rPr>
              <a:t>diferentes </a:t>
            </a:r>
            <a:r>
              <a:rPr sz="1600" b="1" spc="-3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spc="-3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600" b="1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FFFF00"/>
                </a:solidFill>
                <a:latin typeface="Arial"/>
                <a:cs typeface="Arial"/>
              </a:rPr>
              <a:t>la</a:t>
            </a:r>
            <a:r>
              <a:rPr sz="1600" b="1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FF00"/>
                </a:solidFill>
                <a:latin typeface="Arial"/>
                <a:cs typeface="Arial"/>
              </a:rPr>
              <a:t>del</a:t>
            </a:r>
            <a:r>
              <a:rPr sz="1600" b="1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00"/>
                </a:solidFill>
                <a:latin typeface="Arial"/>
                <a:cs typeface="Arial"/>
              </a:rPr>
              <a:t>modelo.</a:t>
            </a:r>
            <a:r>
              <a:rPr sz="1600" b="1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spc="-70" dirty="0">
                <a:solidFill>
                  <a:srgbClr val="FFFF00"/>
                </a:solidFill>
                <a:latin typeface="Arial"/>
                <a:cs typeface="Arial"/>
              </a:rPr>
              <a:t>Los</a:t>
            </a:r>
            <a:r>
              <a:rPr sz="1600" b="1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FFFF00"/>
                </a:solidFill>
                <a:latin typeface="Arial"/>
                <a:cs typeface="Arial"/>
              </a:rPr>
              <a:t>tennis</a:t>
            </a:r>
            <a:r>
              <a:rPr sz="1600" b="1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00"/>
                </a:solidFill>
                <a:latin typeface="Arial"/>
                <a:cs typeface="Arial"/>
              </a:rPr>
              <a:t>no</a:t>
            </a:r>
            <a:r>
              <a:rPr sz="1600" b="1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00"/>
                </a:solidFill>
                <a:latin typeface="Arial"/>
                <a:cs typeface="Arial"/>
              </a:rPr>
              <a:t>deben</a:t>
            </a:r>
            <a:r>
              <a:rPr sz="1600" b="1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FFFF00"/>
                </a:solidFill>
                <a:latin typeface="Arial"/>
                <a:cs typeface="Arial"/>
              </a:rPr>
              <a:t>tener</a:t>
            </a:r>
            <a:r>
              <a:rPr sz="1600" b="1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FFFF00"/>
                </a:solidFill>
                <a:latin typeface="Arial"/>
                <a:cs typeface="Arial"/>
              </a:rPr>
              <a:t>colores</a:t>
            </a:r>
            <a:r>
              <a:rPr sz="1600" b="1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00"/>
                </a:solidFill>
                <a:latin typeface="Arial"/>
                <a:cs typeface="Arial"/>
              </a:rPr>
              <a:t>ni</a:t>
            </a:r>
            <a:r>
              <a:rPr sz="1600" b="1" spc="-40" dirty="0">
                <a:solidFill>
                  <a:srgbClr val="FFFF00"/>
                </a:solidFill>
                <a:latin typeface="Arial"/>
                <a:cs typeface="Arial"/>
              </a:rPr>
              <a:t> diseños</a:t>
            </a:r>
            <a:r>
              <a:rPr sz="1600" b="1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FFFF00"/>
                </a:solidFill>
                <a:latin typeface="Arial"/>
                <a:cs typeface="Arial"/>
              </a:rPr>
              <a:t>adicionales</a:t>
            </a:r>
            <a:r>
              <a:rPr sz="1400" b="1" spc="-25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1400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1024" name="CuadroTexto 1023">
            <a:extLst>
              <a:ext uri="{FF2B5EF4-FFF2-40B4-BE49-F238E27FC236}">
                <a16:creationId xmlns:a16="http://schemas.microsoft.com/office/drawing/2014/main" id="{63680279-927D-4E5E-8E2A-3CF4576D35E6}"/>
              </a:ext>
            </a:extLst>
          </p:cNvPr>
          <p:cNvSpPr txBox="1"/>
          <p:nvPr/>
        </p:nvSpPr>
        <p:spPr>
          <a:xfrm>
            <a:off x="4107543" y="268514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sp>
        <p:nvSpPr>
          <p:cNvPr id="1025" name="CuadroTexto 1024">
            <a:extLst>
              <a:ext uri="{FF2B5EF4-FFF2-40B4-BE49-F238E27FC236}">
                <a16:creationId xmlns:a16="http://schemas.microsoft.com/office/drawing/2014/main" id="{BD528671-ADA6-D526-D8B0-83BC880CC332}"/>
              </a:ext>
            </a:extLst>
          </p:cNvPr>
          <p:cNvSpPr txBox="1"/>
          <p:nvPr/>
        </p:nvSpPr>
        <p:spPr>
          <a:xfrm>
            <a:off x="1756229" y="711200"/>
            <a:ext cx="467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chemeClr val="bg1"/>
                </a:solidFill>
              </a:rPr>
              <a:t>UNIFORME EDUCACIÓN FÍSICA</a:t>
            </a:r>
            <a:endParaRPr lang="es-CO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681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DE09EC3-2925-6816-1C69-FBC2EC2668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-17754" y="0"/>
            <a:ext cx="9161754" cy="6858000"/>
          </a:xfrm>
          <a:prstGeom prst="rect">
            <a:avLst/>
          </a:prstGeom>
        </p:spPr>
      </p:pic>
      <p:grpSp>
        <p:nvGrpSpPr>
          <p:cNvPr id="3" name="object 50">
            <a:extLst>
              <a:ext uri="{FF2B5EF4-FFF2-40B4-BE49-F238E27FC236}">
                <a16:creationId xmlns:a16="http://schemas.microsoft.com/office/drawing/2014/main" id="{B4BF1E31-C073-6D89-8011-FD83C972DE69}"/>
              </a:ext>
            </a:extLst>
          </p:cNvPr>
          <p:cNvGrpSpPr/>
          <p:nvPr/>
        </p:nvGrpSpPr>
        <p:grpSpPr>
          <a:xfrm>
            <a:off x="-5549900" y="11422274"/>
            <a:ext cx="2658745" cy="3333750"/>
            <a:chOff x="283413" y="11346533"/>
            <a:chExt cx="2658745" cy="3333750"/>
          </a:xfrm>
        </p:grpSpPr>
        <p:pic>
          <p:nvPicPr>
            <p:cNvPr id="4" name="object 51">
              <a:extLst>
                <a:ext uri="{FF2B5EF4-FFF2-40B4-BE49-F238E27FC236}">
                  <a16:creationId xmlns:a16="http://schemas.microsoft.com/office/drawing/2014/main" id="{B27C7F04-28AD-E1AF-8CC6-6EA3054006A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3413" y="11346533"/>
              <a:ext cx="2658224" cy="3333581"/>
            </a:xfrm>
            <a:prstGeom prst="rect">
              <a:avLst/>
            </a:prstGeom>
          </p:spPr>
        </p:pic>
        <p:sp>
          <p:nvSpPr>
            <p:cNvPr id="5" name="object 52">
              <a:extLst>
                <a:ext uri="{FF2B5EF4-FFF2-40B4-BE49-F238E27FC236}">
                  <a16:creationId xmlns:a16="http://schemas.microsoft.com/office/drawing/2014/main" id="{2A2091FA-6C8D-9E79-60D1-22CCF653533A}"/>
                </a:ext>
              </a:extLst>
            </p:cNvPr>
            <p:cNvSpPr/>
            <p:nvPr/>
          </p:nvSpPr>
          <p:spPr>
            <a:xfrm>
              <a:off x="411742" y="11474830"/>
              <a:ext cx="2401570" cy="3077210"/>
            </a:xfrm>
            <a:custGeom>
              <a:avLst/>
              <a:gdLst/>
              <a:ahLst/>
              <a:cxnLst/>
              <a:rect l="l" t="t" r="r" b="b"/>
              <a:pathLst>
                <a:path w="2401570" h="3077209">
                  <a:moveTo>
                    <a:pt x="2401565" y="0"/>
                  </a:moveTo>
                  <a:lnTo>
                    <a:pt x="0" y="0"/>
                  </a:lnTo>
                  <a:lnTo>
                    <a:pt x="0" y="3076998"/>
                  </a:lnTo>
                  <a:lnTo>
                    <a:pt x="2401565" y="3076998"/>
                  </a:lnTo>
                  <a:lnTo>
                    <a:pt x="2401565" y="0"/>
                  </a:lnTo>
                  <a:close/>
                </a:path>
              </a:pathLst>
            </a:custGeom>
            <a:solidFill>
              <a:srgbClr val="27AAE1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53">
              <a:extLst>
                <a:ext uri="{FF2B5EF4-FFF2-40B4-BE49-F238E27FC236}">
                  <a16:creationId xmlns:a16="http://schemas.microsoft.com/office/drawing/2014/main" id="{FBA33EFA-BA92-55C1-26F2-2606F7E1532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2201" y="11592933"/>
              <a:ext cx="1658331" cy="1706693"/>
            </a:xfrm>
            <a:prstGeom prst="rect">
              <a:avLst/>
            </a:prstGeom>
          </p:spPr>
        </p:pic>
        <p:sp>
          <p:nvSpPr>
            <p:cNvPr id="7" name="object 54">
              <a:extLst>
                <a:ext uri="{FF2B5EF4-FFF2-40B4-BE49-F238E27FC236}">
                  <a16:creationId xmlns:a16="http://schemas.microsoft.com/office/drawing/2014/main" id="{08E9977D-C4DB-23FA-0719-B1CDC6217787}"/>
                </a:ext>
              </a:extLst>
            </p:cNvPr>
            <p:cNvSpPr/>
            <p:nvPr/>
          </p:nvSpPr>
          <p:spPr>
            <a:xfrm>
              <a:off x="887120" y="12912191"/>
              <a:ext cx="1501775" cy="998855"/>
            </a:xfrm>
            <a:custGeom>
              <a:avLst/>
              <a:gdLst/>
              <a:ahLst/>
              <a:cxnLst/>
              <a:rect l="l" t="t" r="r" b="b"/>
              <a:pathLst>
                <a:path w="1501775" h="998855">
                  <a:moveTo>
                    <a:pt x="1501622" y="659714"/>
                  </a:moveTo>
                  <a:lnTo>
                    <a:pt x="1463205" y="638492"/>
                  </a:lnTo>
                  <a:lnTo>
                    <a:pt x="1449514" y="634746"/>
                  </a:lnTo>
                  <a:lnTo>
                    <a:pt x="1411439" y="616343"/>
                  </a:lnTo>
                  <a:lnTo>
                    <a:pt x="1378407" y="577519"/>
                  </a:lnTo>
                  <a:lnTo>
                    <a:pt x="1357223" y="550278"/>
                  </a:lnTo>
                  <a:lnTo>
                    <a:pt x="1314132" y="496366"/>
                  </a:lnTo>
                  <a:lnTo>
                    <a:pt x="1262684" y="434174"/>
                  </a:lnTo>
                  <a:lnTo>
                    <a:pt x="1232763" y="398970"/>
                  </a:lnTo>
                  <a:lnTo>
                    <a:pt x="1202512" y="364070"/>
                  </a:lnTo>
                  <a:lnTo>
                    <a:pt x="1171917" y="329438"/>
                  </a:lnTo>
                  <a:lnTo>
                    <a:pt x="1114780" y="269011"/>
                  </a:lnTo>
                  <a:lnTo>
                    <a:pt x="1064933" y="223405"/>
                  </a:lnTo>
                  <a:lnTo>
                    <a:pt x="1021829" y="191071"/>
                  </a:lnTo>
                  <a:lnTo>
                    <a:pt x="984923" y="170484"/>
                  </a:lnTo>
                  <a:lnTo>
                    <a:pt x="927582" y="158369"/>
                  </a:lnTo>
                  <a:lnTo>
                    <a:pt x="906056" y="163779"/>
                  </a:lnTo>
                  <a:lnTo>
                    <a:pt x="929919" y="210426"/>
                  </a:lnTo>
                  <a:lnTo>
                    <a:pt x="919518" y="192760"/>
                  </a:lnTo>
                  <a:lnTo>
                    <a:pt x="899248" y="134848"/>
                  </a:lnTo>
                  <a:lnTo>
                    <a:pt x="895959" y="86931"/>
                  </a:lnTo>
                  <a:lnTo>
                    <a:pt x="893673" y="36233"/>
                  </a:lnTo>
                  <a:lnTo>
                    <a:pt x="893229" y="14935"/>
                  </a:lnTo>
                  <a:lnTo>
                    <a:pt x="893356" y="0"/>
                  </a:lnTo>
                  <a:lnTo>
                    <a:pt x="609180" y="0"/>
                  </a:lnTo>
                  <a:lnTo>
                    <a:pt x="608406" y="34175"/>
                  </a:lnTo>
                  <a:lnTo>
                    <a:pt x="607593" y="57581"/>
                  </a:lnTo>
                  <a:lnTo>
                    <a:pt x="606247" y="81064"/>
                  </a:lnTo>
                  <a:lnTo>
                    <a:pt x="603859" y="115417"/>
                  </a:lnTo>
                  <a:lnTo>
                    <a:pt x="602373" y="134848"/>
                  </a:lnTo>
                  <a:lnTo>
                    <a:pt x="595845" y="163423"/>
                  </a:lnTo>
                  <a:lnTo>
                    <a:pt x="582117" y="192760"/>
                  </a:lnTo>
                  <a:lnTo>
                    <a:pt x="573328" y="207670"/>
                  </a:lnTo>
                  <a:lnTo>
                    <a:pt x="595579" y="163779"/>
                  </a:lnTo>
                  <a:lnTo>
                    <a:pt x="574052" y="158369"/>
                  </a:lnTo>
                  <a:lnTo>
                    <a:pt x="516699" y="170484"/>
                  </a:lnTo>
                  <a:lnTo>
                    <a:pt x="479806" y="191071"/>
                  </a:lnTo>
                  <a:lnTo>
                    <a:pt x="436702" y="223405"/>
                  </a:lnTo>
                  <a:lnTo>
                    <a:pt x="386854" y="269011"/>
                  </a:lnTo>
                  <a:lnTo>
                    <a:pt x="329717" y="329438"/>
                  </a:lnTo>
                  <a:lnTo>
                    <a:pt x="299123" y="364070"/>
                  </a:lnTo>
                  <a:lnTo>
                    <a:pt x="268859" y="398970"/>
                  </a:lnTo>
                  <a:lnTo>
                    <a:pt x="238937" y="434174"/>
                  </a:lnTo>
                  <a:lnTo>
                    <a:pt x="209359" y="469658"/>
                  </a:lnTo>
                  <a:lnTo>
                    <a:pt x="165836" y="523227"/>
                  </a:lnTo>
                  <a:lnTo>
                    <a:pt x="123228" y="577519"/>
                  </a:lnTo>
                  <a:lnTo>
                    <a:pt x="107696" y="597801"/>
                  </a:lnTo>
                  <a:lnTo>
                    <a:pt x="99364" y="607491"/>
                  </a:lnTo>
                  <a:lnTo>
                    <a:pt x="65633" y="630275"/>
                  </a:lnTo>
                  <a:lnTo>
                    <a:pt x="29527" y="640689"/>
                  </a:lnTo>
                  <a:lnTo>
                    <a:pt x="20358" y="643216"/>
                  </a:lnTo>
                  <a:lnTo>
                    <a:pt x="11696" y="646811"/>
                  </a:lnTo>
                  <a:lnTo>
                    <a:pt x="4330" y="652233"/>
                  </a:lnTo>
                  <a:lnTo>
                    <a:pt x="0" y="659714"/>
                  </a:lnTo>
                  <a:lnTo>
                    <a:pt x="88" y="667588"/>
                  </a:lnTo>
                  <a:lnTo>
                    <a:pt x="4000" y="674598"/>
                  </a:lnTo>
                  <a:lnTo>
                    <a:pt x="11125" y="679462"/>
                  </a:lnTo>
                  <a:lnTo>
                    <a:pt x="20751" y="681774"/>
                  </a:lnTo>
                  <a:lnTo>
                    <a:pt x="30975" y="682218"/>
                  </a:lnTo>
                  <a:lnTo>
                    <a:pt x="41325" y="681939"/>
                  </a:lnTo>
                  <a:lnTo>
                    <a:pt x="53467" y="682256"/>
                  </a:lnTo>
                  <a:lnTo>
                    <a:pt x="55587" y="682955"/>
                  </a:lnTo>
                  <a:lnTo>
                    <a:pt x="58940" y="687273"/>
                  </a:lnTo>
                  <a:lnTo>
                    <a:pt x="56832" y="691159"/>
                  </a:lnTo>
                  <a:lnTo>
                    <a:pt x="49606" y="701598"/>
                  </a:lnTo>
                  <a:lnTo>
                    <a:pt x="27978" y="731088"/>
                  </a:lnTo>
                  <a:lnTo>
                    <a:pt x="18415" y="745502"/>
                  </a:lnTo>
                  <a:lnTo>
                    <a:pt x="12382" y="760628"/>
                  </a:lnTo>
                  <a:lnTo>
                    <a:pt x="14592" y="774128"/>
                  </a:lnTo>
                  <a:lnTo>
                    <a:pt x="18707" y="780364"/>
                  </a:lnTo>
                  <a:lnTo>
                    <a:pt x="29819" y="782485"/>
                  </a:lnTo>
                  <a:lnTo>
                    <a:pt x="35382" y="779792"/>
                  </a:lnTo>
                  <a:lnTo>
                    <a:pt x="73571" y="749388"/>
                  </a:lnTo>
                  <a:lnTo>
                    <a:pt x="77482" y="744080"/>
                  </a:lnTo>
                  <a:lnTo>
                    <a:pt x="86106" y="745070"/>
                  </a:lnTo>
                  <a:lnTo>
                    <a:pt x="86004" y="749985"/>
                  </a:lnTo>
                  <a:lnTo>
                    <a:pt x="84683" y="756145"/>
                  </a:lnTo>
                  <a:lnTo>
                    <a:pt x="71894" y="778814"/>
                  </a:lnTo>
                  <a:lnTo>
                    <a:pt x="67386" y="787311"/>
                  </a:lnTo>
                  <a:lnTo>
                    <a:pt x="63500" y="796048"/>
                  </a:lnTo>
                  <a:lnTo>
                    <a:pt x="61239" y="801776"/>
                  </a:lnTo>
                  <a:lnTo>
                    <a:pt x="59182" y="807694"/>
                  </a:lnTo>
                  <a:lnTo>
                    <a:pt x="58229" y="818629"/>
                  </a:lnTo>
                  <a:lnTo>
                    <a:pt x="58953" y="823887"/>
                  </a:lnTo>
                  <a:lnTo>
                    <a:pt x="64820" y="829754"/>
                  </a:lnTo>
                  <a:lnTo>
                    <a:pt x="68376" y="830872"/>
                  </a:lnTo>
                  <a:lnTo>
                    <a:pt x="79616" y="831684"/>
                  </a:lnTo>
                  <a:lnTo>
                    <a:pt x="87261" y="828319"/>
                  </a:lnTo>
                  <a:lnTo>
                    <a:pt x="127076" y="784161"/>
                  </a:lnTo>
                  <a:lnTo>
                    <a:pt x="133299" y="776643"/>
                  </a:lnTo>
                  <a:lnTo>
                    <a:pt x="134950" y="774865"/>
                  </a:lnTo>
                  <a:lnTo>
                    <a:pt x="139458" y="774611"/>
                  </a:lnTo>
                  <a:lnTo>
                    <a:pt x="141503" y="776579"/>
                  </a:lnTo>
                  <a:lnTo>
                    <a:pt x="142875" y="781062"/>
                  </a:lnTo>
                  <a:lnTo>
                    <a:pt x="140614" y="791933"/>
                  </a:lnTo>
                  <a:lnTo>
                    <a:pt x="137833" y="797039"/>
                  </a:lnTo>
                  <a:lnTo>
                    <a:pt x="133096" y="808786"/>
                  </a:lnTo>
                  <a:lnTo>
                    <a:pt x="130987" y="814882"/>
                  </a:lnTo>
                  <a:lnTo>
                    <a:pt x="127292" y="827798"/>
                  </a:lnTo>
                  <a:lnTo>
                    <a:pt x="125590" y="835177"/>
                  </a:lnTo>
                  <a:lnTo>
                    <a:pt x="128244" y="841654"/>
                  </a:lnTo>
                  <a:lnTo>
                    <a:pt x="133400" y="848753"/>
                  </a:lnTo>
                  <a:lnTo>
                    <a:pt x="140792" y="852233"/>
                  </a:lnTo>
                  <a:lnTo>
                    <a:pt x="149237" y="852030"/>
                  </a:lnTo>
                  <a:lnTo>
                    <a:pt x="178384" y="818769"/>
                  </a:lnTo>
                  <a:lnTo>
                    <a:pt x="194208" y="790092"/>
                  </a:lnTo>
                  <a:lnTo>
                    <a:pt x="212280" y="759663"/>
                  </a:lnTo>
                  <a:lnTo>
                    <a:pt x="299427" y="636727"/>
                  </a:lnTo>
                  <a:lnTo>
                    <a:pt x="331571" y="592543"/>
                  </a:lnTo>
                  <a:lnTo>
                    <a:pt x="366687" y="545376"/>
                  </a:lnTo>
                  <a:lnTo>
                    <a:pt x="401485" y="500354"/>
                  </a:lnTo>
                  <a:lnTo>
                    <a:pt x="432676" y="462597"/>
                  </a:lnTo>
                  <a:lnTo>
                    <a:pt x="456971" y="437184"/>
                  </a:lnTo>
                  <a:lnTo>
                    <a:pt x="481076" y="389636"/>
                  </a:lnTo>
                  <a:lnTo>
                    <a:pt x="457606" y="457047"/>
                  </a:lnTo>
                  <a:lnTo>
                    <a:pt x="412686" y="633222"/>
                  </a:lnTo>
                  <a:lnTo>
                    <a:pt x="384124" y="790981"/>
                  </a:lnTo>
                  <a:lnTo>
                    <a:pt x="369049" y="904557"/>
                  </a:lnTo>
                  <a:lnTo>
                    <a:pt x="364655" y="948143"/>
                  </a:lnTo>
                  <a:lnTo>
                    <a:pt x="455447" y="977163"/>
                  </a:lnTo>
                  <a:lnTo>
                    <a:pt x="525932" y="992060"/>
                  </a:lnTo>
                  <a:lnTo>
                    <a:pt x="612317" y="997546"/>
                  </a:lnTo>
                  <a:lnTo>
                    <a:pt x="750824" y="998334"/>
                  </a:lnTo>
                  <a:lnTo>
                    <a:pt x="910501" y="990498"/>
                  </a:lnTo>
                  <a:lnTo>
                    <a:pt x="1032205" y="973239"/>
                  </a:lnTo>
                  <a:lnTo>
                    <a:pt x="1109751" y="955979"/>
                  </a:lnTo>
                  <a:lnTo>
                    <a:pt x="1136967" y="948143"/>
                  </a:lnTo>
                  <a:lnTo>
                    <a:pt x="1123759" y="796810"/>
                  </a:lnTo>
                  <a:lnTo>
                    <a:pt x="1109662" y="695210"/>
                  </a:lnTo>
                  <a:lnTo>
                    <a:pt x="1086002" y="597306"/>
                  </a:lnTo>
                  <a:lnTo>
                    <a:pt x="1044028" y="457047"/>
                  </a:lnTo>
                  <a:lnTo>
                    <a:pt x="1018209" y="382905"/>
                  </a:lnTo>
                  <a:lnTo>
                    <a:pt x="1045997" y="437184"/>
                  </a:lnTo>
                  <a:lnTo>
                    <a:pt x="1095895" y="490016"/>
                  </a:lnTo>
                  <a:lnTo>
                    <a:pt x="1127099" y="527672"/>
                  </a:lnTo>
                  <a:lnTo>
                    <a:pt x="1161110" y="570941"/>
                  </a:lnTo>
                  <a:lnTo>
                    <a:pt x="1196911" y="618439"/>
                  </a:lnTo>
                  <a:lnTo>
                    <a:pt x="1233474" y="668743"/>
                  </a:lnTo>
                  <a:lnTo>
                    <a:pt x="1272273" y="728281"/>
                  </a:lnTo>
                  <a:lnTo>
                    <a:pt x="1307439" y="790092"/>
                  </a:lnTo>
                  <a:lnTo>
                    <a:pt x="1313243" y="800925"/>
                  </a:lnTo>
                  <a:lnTo>
                    <a:pt x="1323251" y="818769"/>
                  </a:lnTo>
                  <a:lnTo>
                    <a:pt x="1334503" y="836777"/>
                  </a:lnTo>
                  <a:lnTo>
                    <a:pt x="1344079" y="848106"/>
                  </a:lnTo>
                  <a:lnTo>
                    <a:pt x="1352397" y="852030"/>
                  </a:lnTo>
                  <a:lnTo>
                    <a:pt x="1360843" y="852233"/>
                  </a:lnTo>
                  <a:lnTo>
                    <a:pt x="1368221" y="848753"/>
                  </a:lnTo>
                  <a:lnTo>
                    <a:pt x="1373390" y="841654"/>
                  </a:lnTo>
                  <a:lnTo>
                    <a:pt x="1376032" y="835177"/>
                  </a:lnTo>
                  <a:lnTo>
                    <a:pt x="1374343" y="827798"/>
                  </a:lnTo>
                  <a:lnTo>
                    <a:pt x="1370634" y="814882"/>
                  </a:lnTo>
                  <a:lnTo>
                    <a:pt x="1368539" y="808786"/>
                  </a:lnTo>
                  <a:lnTo>
                    <a:pt x="1363789" y="797039"/>
                  </a:lnTo>
                  <a:lnTo>
                    <a:pt x="1361020" y="791933"/>
                  </a:lnTo>
                  <a:lnTo>
                    <a:pt x="1358747" y="781062"/>
                  </a:lnTo>
                  <a:lnTo>
                    <a:pt x="1360119" y="776579"/>
                  </a:lnTo>
                  <a:lnTo>
                    <a:pt x="1362176" y="774611"/>
                  </a:lnTo>
                  <a:lnTo>
                    <a:pt x="1366685" y="774865"/>
                  </a:lnTo>
                  <a:lnTo>
                    <a:pt x="1368336" y="776643"/>
                  </a:lnTo>
                  <a:lnTo>
                    <a:pt x="1374559" y="784161"/>
                  </a:lnTo>
                  <a:lnTo>
                    <a:pt x="1393126" y="807796"/>
                  </a:lnTo>
                  <a:lnTo>
                    <a:pt x="1397812" y="813371"/>
                  </a:lnTo>
                  <a:lnTo>
                    <a:pt x="1402829" y="818654"/>
                  </a:lnTo>
                  <a:lnTo>
                    <a:pt x="1408277" y="823480"/>
                  </a:lnTo>
                  <a:lnTo>
                    <a:pt x="1414360" y="828319"/>
                  </a:lnTo>
                  <a:lnTo>
                    <a:pt x="1422019" y="831684"/>
                  </a:lnTo>
                  <a:lnTo>
                    <a:pt x="1433258" y="830872"/>
                  </a:lnTo>
                  <a:lnTo>
                    <a:pt x="1436801" y="829754"/>
                  </a:lnTo>
                  <a:lnTo>
                    <a:pt x="1442681" y="823887"/>
                  </a:lnTo>
                  <a:lnTo>
                    <a:pt x="1443405" y="818629"/>
                  </a:lnTo>
                  <a:lnTo>
                    <a:pt x="1442466" y="807694"/>
                  </a:lnTo>
                  <a:lnTo>
                    <a:pt x="1416951" y="756145"/>
                  </a:lnTo>
                  <a:lnTo>
                    <a:pt x="1415630" y="749985"/>
                  </a:lnTo>
                  <a:lnTo>
                    <a:pt x="1415529" y="745070"/>
                  </a:lnTo>
                  <a:lnTo>
                    <a:pt x="1424152" y="744080"/>
                  </a:lnTo>
                  <a:lnTo>
                    <a:pt x="1428064" y="749388"/>
                  </a:lnTo>
                  <a:lnTo>
                    <a:pt x="1438021" y="759396"/>
                  </a:lnTo>
                  <a:lnTo>
                    <a:pt x="1471828" y="782485"/>
                  </a:lnTo>
                  <a:lnTo>
                    <a:pt x="1482928" y="780364"/>
                  </a:lnTo>
                  <a:lnTo>
                    <a:pt x="1487043" y="774128"/>
                  </a:lnTo>
                  <a:lnTo>
                    <a:pt x="1489252" y="760628"/>
                  </a:lnTo>
                  <a:lnTo>
                    <a:pt x="1483220" y="745502"/>
                  </a:lnTo>
                  <a:lnTo>
                    <a:pt x="1473657" y="731088"/>
                  </a:lnTo>
                  <a:lnTo>
                    <a:pt x="1452016" y="701598"/>
                  </a:lnTo>
                  <a:lnTo>
                    <a:pt x="1444802" y="691159"/>
                  </a:lnTo>
                  <a:lnTo>
                    <a:pt x="1442681" y="687273"/>
                  </a:lnTo>
                  <a:lnTo>
                    <a:pt x="1446047" y="682955"/>
                  </a:lnTo>
                  <a:lnTo>
                    <a:pt x="1448168" y="682256"/>
                  </a:lnTo>
                  <a:lnTo>
                    <a:pt x="1460296" y="681939"/>
                  </a:lnTo>
                  <a:lnTo>
                    <a:pt x="1470647" y="682218"/>
                  </a:lnTo>
                  <a:lnTo>
                    <a:pt x="1480883" y="681774"/>
                  </a:lnTo>
                  <a:lnTo>
                    <a:pt x="1490510" y="679462"/>
                  </a:lnTo>
                  <a:lnTo>
                    <a:pt x="1497622" y="674598"/>
                  </a:lnTo>
                  <a:lnTo>
                    <a:pt x="1501533" y="667588"/>
                  </a:lnTo>
                  <a:lnTo>
                    <a:pt x="1501622" y="659714"/>
                  </a:lnTo>
                  <a:close/>
                </a:path>
              </a:pathLst>
            </a:custGeom>
            <a:solidFill>
              <a:srgbClr val="FBC1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5">
              <a:extLst>
                <a:ext uri="{FF2B5EF4-FFF2-40B4-BE49-F238E27FC236}">
                  <a16:creationId xmlns:a16="http://schemas.microsoft.com/office/drawing/2014/main" id="{30789564-7403-4380-4E36-E1364C10B62D}"/>
                </a:ext>
              </a:extLst>
            </p:cNvPr>
            <p:cNvSpPr/>
            <p:nvPr/>
          </p:nvSpPr>
          <p:spPr>
            <a:xfrm>
              <a:off x="1637944" y="13402424"/>
              <a:ext cx="34290" cy="198120"/>
            </a:xfrm>
            <a:custGeom>
              <a:avLst/>
              <a:gdLst/>
              <a:ahLst/>
              <a:cxnLst/>
              <a:rect l="l" t="t" r="r" b="b"/>
              <a:pathLst>
                <a:path w="34289" h="198119">
                  <a:moveTo>
                    <a:pt x="30200" y="174155"/>
                  </a:moveTo>
                  <a:lnTo>
                    <a:pt x="23444" y="167398"/>
                  </a:lnTo>
                  <a:lnTo>
                    <a:pt x="6756" y="167398"/>
                  </a:lnTo>
                  <a:lnTo>
                    <a:pt x="0" y="174155"/>
                  </a:lnTo>
                  <a:lnTo>
                    <a:pt x="0" y="190830"/>
                  </a:lnTo>
                  <a:lnTo>
                    <a:pt x="6756" y="197599"/>
                  </a:lnTo>
                  <a:lnTo>
                    <a:pt x="23444" y="197599"/>
                  </a:lnTo>
                  <a:lnTo>
                    <a:pt x="30200" y="190830"/>
                  </a:lnTo>
                  <a:lnTo>
                    <a:pt x="30200" y="182499"/>
                  </a:lnTo>
                  <a:lnTo>
                    <a:pt x="30200" y="174155"/>
                  </a:lnTo>
                  <a:close/>
                </a:path>
                <a:path w="34289" h="198119">
                  <a:moveTo>
                    <a:pt x="30200" y="92837"/>
                  </a:moveTo>
                  <a:lnTo>
                    <a:pt x="23444" y="86080"/>
                  </a:lnTo>
                  <a:lnTo>
                    <a:pt x="6756" y="86080"/>
                  </a:lnTo>
                  <a:lnTo>
                    <a:pt x="0" y="92837"/>
                  </a:lnTo>
                  <a:lnTo>
                    <a:pt x="0" y="109524"/>
                  </a:lnTo>
                  <a:lnTo>
                    <a:pt x="6756" y="116293"/>
                  </a:lnTo>
                  <a:lnTo>
                    <a:pt x="23444" y="116293"/>
                  </a:lnTo>
                  <a:lnTo>
                    <a:pt x="30200" y="109524"/>
                  </a:lnTo>
                  <a:lnTo>
                    <a:pt x="30200" y="101180"/>
                  </a:lnTo>
                  <a:lnTo>
                    <a:pt x="30200" y="92837"/>
                  </a:lnTo>
                  <a:close/>
                </a:path>
                <a:path w="34289" h="198119">
                  <a:moveTo>
                    <a:pt x="33934" y="6756"/>
                  </a:moveTo>
                  <a:lnTo>
                    <a:pt x="27178" y="0"/>
                  </a:lnTo>
                  <a:lnTo>
                    <a:pt x="10490" y="0"/>
                  </a:lnTo>
                  <a:lnTo>
                    <a:pt x="3733" y="6756"/>
                  </a:lnTo>
                  <a:lnTo>
                    <a:pt x="3733" y="23431"/>
                  </a:lnTo>
                  <a:lnTo>
                    <a:pt x="10490" y="30213"/>
                  </a:lnTo>
                  <a:lnTo>
                    <a:pt x="27178" y="30213"/>
                  </a:lnTo>
                  <a:lnTo>
                    <a:pt x="33934" y="23431"/>
                  </a:lnTo>
                  <a:lnTo>
                    <a:pt x="33934" y="15100"/>
                  </a:lnTo>
                  <a:lnTo>
                    <a:pt x="33934" y="6756"/>
                  </a:lnTo>
                  <a:close/>
                </a:path>
              </a:pathLst>
            </a:custGeom>
            <a:solidFill>
              <a:srgbClr val="00221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6">
              <a:extLst>
                <a:ext uri="{FF2B5EF4-FFF2-40B4-BE49-F238E27FC236}">
                  <a16:creationId xmlns:a16="http://schemas.microsoft.com/office/drawing/2014/main" id="{2B3E0F94-B44B-0353-758F-DF1B013C27AB}"/>
                </a:ext>
              </a:extLst>
            </p:cNvPr>
            <p:cNvSpPr/>
            <p:nvPr/>
          </p:nvSpPr>
          <p:spPr>
            <a:xfrm>
              <a:off x="1330413" y="13044144"/>
              <a:ext cx="620395" cy="384810"/>
            </a:xfrm>
            <a:custGeom>
              <a:avLst/>
              <a:gdLst/>
              <a:ahLst/>
              <a:cxnLst/>
              <a:rect l="l" t="t" r="r" b="b"/>
              <a:pathLst>
                <a:path w="620394" h="384809">
                  <a:moveTo>
                    <a:pt x="550354" y="310121"/>
                  </a:moveTo>
                  <a:lnTo>
                    <a:pt x="544487" y="281063"/>
                  </a:lnTo>
                  <a:lnTo>
                    <a:pt x="528485" y="257340"/>
                  </a:lnTo>
                  <a:lnTo>
                    <a:pt x="504761" y="241338"/>
                  </a:lnTo>
                  <a:lnTo>
                    <a:pt x="475703" y="235470"/>
                  </a:lnTo>
                  <a:lnTo>
                    <a:pt x="446646" y="241338"/>
                  </a:lnTo>
                  <a:lnTo>
                    <a:pt x="422922" y="257340"/>
                  </a:lnTo>
                  <a:lnTo>
                    <a:pt x="406933" y="281063"/>
                  </a:lnTo>
                  <a:lnTo>
                    <a:pt x="401066" y="310121"/>
                  </a:lnTo>
                  <a:lnTo>
                    <a:pt x="406933" y="339166"/>
                  </a:lnTo>
                  <a:lnTo>
                    <a:pt x="422922" y="362889"/>
                  </a:lnTo>
                  <a:lnTo>
                    <a:pt x="446646" y="378891"/>
                  </a:lnTo>
                  <a:lnTo>
                    <a:pt x="475703" y="384759"/>
                  </a:lnTo>
                  <a:lnTo>
                    <a:pt x="504761" y="378891"/>
                  </a:lnTo>
                  <a:lnTo>
                    <a:pt x="528485" y="362889"/>
                  </a:lnTo>
                  <a:lnTo>
                    <a:pt x="544487" y="339166"/>
                  </a:lnTo>
                  <a:lnTo>
                    <a:pt x="550354" y="310121"/>
                  </a:lnTo>
                  <a:close/>
                </a:path>
                <a:path w="620394" h="384809">
                  <a:moveTo>
                    <a:pt x="620229" y="138595"/>
                  </a:moveTo>
                  <a:lnTo>
                    <a:pt x="482295" y="26568"/>
                  </a:lnTo>
                  <a:lnTo>
                    <a:pt x="507250" y="0"/>
                  </a:lnTo>
                  <a:lnTo>
                    <a:pt x="470979" y="17373"/>
                  </a:lnTo>
                  <a:lnTo>
                    <a:pt x="453161" y="2895"/>
                  </a:lnTo>
                  <a:lnTo>
                    <a:pt x="314058" y="92252"/>
                  </a:lnTo>
                  <a:lnTo>
                    <a:pt x="295402" y="90474"/>
                  </a:lnTo>
                  <a:lnTo>
                    <a:pt x="159080" y="2895"/>
                  </a:lnTo>
                  <a:lnTo>
                    <a:pt x="0" y="121856"/>
                  </a:lnTo>
                  <a:lnTo>
                    <a:pt x="91008" y="104851"/>
                  </a:lnTo>
                  <a:lnTo>
                    <a:pt x="153377" y="96735"/>
                  </a:lnTo>
                  <a:lnTo>
                    <a:pt x="173850" y="96266"/>
                  </a:lnTo>
                  <a:lnTo>
                    <a:pt x="306857" y="213410"/>
                  </a:lnTo>
                  <a:lnTo>
                    <a:pt x="416560" y="96583"/>
                  </a:lnTo>
                  <a:lnTo>
                    <a:pt x="459867" y="98818"/>
                  </a:lnTo>
                  <a:lnTo>
                    <a:pt x="524598" y="111912"/>
                  </a:lnTo>
                  <a:lnTo>
                    <a:pt x="620229" y="1385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7">
              <a:extLst>
                <a:ext uri="{FF2B5EF4-FFF2-40B4-BE49-F238E27FC236}">
                  <a16:creationId xmlns:a16="http://schemas.microsoft.com/office/drawing/2014/main" id="{5A0D2351-7367-D76D-98B5-D7FF222D0951}"/>
                </a:ext>
              </a:extLst>
            </p:cNvPr>
            <p:cNvSpPr/>
            <p:nvPr/>
          </p:nvSpPr>
          <p:spPr>
            <a:xfrm>
              <a:off x="1801241" y="13298652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30" h="11430">
                  <a:moveTo>
                    <a:pt x="6235" y="5181"/>
                  </a:moveTo>
                  <a:lnTo>
                    <a:pt x="5943" y="4889"/>
                  </a:lnTo>
                  <a:lnTo>
                    <a:pt x="5232" y="4889"/>
                  </a:lnTo>
                  <a:lnTo>
                    <a:pt x="4940" y="5181"/>
                  </a:lnTo>
                  <a:lnTo>
                    <a:pt x="4940" y="5905"/>
                  </a:lnTo>
                  <a:lnTo>
                    <a:pt x="5232" y="6197"/>
                  </a:lnTo>
                  <a:lnTo>
                    <a:pt x="5943" y="6197"/>
                  </a:lnTo>
                  <a:lnTo>
                    <a:pt x="6235" y="5905"/>
                  </a:lnTo>
                  <a:lnTo>
                    <a:pt x="6235" y="5537"/>
                  </a:lnTo>
                  <a:lnTo>
                    <a:pt x="6235" y="5181"/>
                  </a:lnTo>
                  <a:close/>
                </a:path>
                <a:path w="11430" h="11430">
                  <a:moveTo>
                    <a:pt x="11188" y="6388"/>
                  </a:moveTo>
                  <a:lnTo>
                    <a:pt x="10642" y="6032"/>
                  </a:lnTo>
                  <a:lnTo>
                    <a:pt x="10642" y="6718"/>
                  </a:lnTo>
                  <a:lnTo>
                    <a:pt x="10287" y="7670"/>
                  </a:lnTo>
                  <a:lnTo>
                    <a:pt x="9664" y="7823"/>
                  </a:lnTo>
                  <a:lnTo>
                    <a:pt x="9105" y="7797"/>
                  </a:lnTo>
                  <a:lnTo>
                    <a:pt x="9105" y="9321"/>
                  </a:lnTo>
                  <a:lnTo>
                    <a:pt x="8318" y="9956"/>
                  </a:lnTo>
                  <a:lnTo>
                    <a:pt x="7175" y="9283"/>
                  </a:lnTo>
                  <a:lnTo>
                    <a:pt x="7340" y="8585"/>
                  </a:lnTo>
                  <a:lnTo>
                    <a:pt x="7340" y="8026"/>
                  </a:lnTo>
                  <a:lnTo>
                    <a:pt x="7632" y="8089"/>
                  </a:lnTo>
                  <a:lnTo>
                    <a:pt x="8813" y="8153"/>
                  </a:lnTo>
                  <a:lnTo>
                    <a:pt x="9042" y="8686"/>
                  </a:lnTo>
                  <a:lnTo>
                    <a:pt x="9105" y="9321"/>
                  </a:lnTo>
                  <a:lnTo>
                    <a:pt x="9105" y="7797"/>
                  </a:lnTo>
                  <a:lnTo>
                    <a:pt x="8661" y="6705"/>
                  </a:lnTo>
                  <a:lnTo>
                    <a:pt x="8661" y="7759"/>
                  </a:lnTo>
                  <a:lnTo>
                    <a:pt x="7696" y="7696"/>
                  </a:lnTo>
                  <a:lnTo>
                    <a:pt x="7340" y="7620"/>
                  </a:lnTo>
                  <a:lnTo>
                    <a:pt x="7340" y="7061"/>
                  </a:lnTo>
                  <a:lnTo>
                    <a:pt x="8216" y="6756"/>
                  </a:lnTo>
                  <a:lnTo>
                    <a:pt x="8661" y="7759"/>
                  </a:lnTo>
                  <a:lnTo>
                    <a:pt x="8661" y="6705"/>
                  </a:lnTo>
                  <a:lnTo>
                    <a:pt x="9766" y="5981"/>
                  </a:lnTo>
                  <a:lnTo>
                    <a:pt x="10642" y="6718"/>
                  </a:lnTo>
                  <a:lnTo>
                    <a:pt x="10642" y="6032"/>
                  </a:lnTo>
                  <a:lnTo>
                    <a:pt x="10198" y="5740"/>
                  </a:lnTo>
                  <a:lnTo>
                    <a:pt x="10642" y="5486"/>
                  </a:lnTo>
                  <a:lnTo>
                    <a:pt x="11125" y="4914"/>
                  </a:lnTo>
                  <a:lnTo>
                    <a:pt x="10883" y="3797"/>
                  </a:lnTo>
                  <a:lnTo>
                    <a:pt x="10756" y="3213"/>
                  </a:lnTo>
                  <a:lnTo>
                    <a:pt x="10566" y="3213"/>
                  </a:lnTo>
                  <a:lnTo>
                    <a:pt x="10566" y="4914"/>
                  </a:lnTo>
                  <a:lnTo>
                    <a:pt x="10236" y="5257"/>
                  </a:lnTo>
                  <a:lnTo>
                    <a:pt x="9817" y="5499"/>
                  </a:lnTo>
                  <a:lnTo>
                    <a:pt x="9436" y="5245"/>
                  </a:lnTo>
                  <a:lnTo>
                    <a:pt x="9436" y="5715"/>
                  </a:lnTo>
                  <a:lnTo>
                    <a:pt x="8521" y="6223"/>
                  </a:lnTo>
                  <a:lnTo>
                    <a:pt x="8394" y="6273"/>
                  </a:lnTo>
                  <a:lnTo>
                    <a:pt x="8001" y="5664"/>
                  </a:lnTo>
                  <a:lnTo>
                    <a:pt x="8001" y="6400"/>
                  </a:lnTo>
                  <a:lnTo>
                    <a:pt x="7340" y="6629"/>
                  </a:lnTo>
                  <a:lnTo>
                    <a:pt x="7340" y="6286"/>
                  </a:lnTo>
                  <a:lnTo>
                    <a:pt x="7670" y="5867"/>
                  </a:lnTo>
                  <a:lnTo>
                    <a:pt x="8001" y="6400"/>
                  </a:lnTo>
                  <a:lnTo>
                    <a:pt x="8001" y="5664"/>
                  </a:lnTo>
                  <a:lnTo>
                    <a:pt x="7924" y="5537"/>
                  </a:lnTo>
                  <a:lnTo>
                    <a:pt x="8242" y="5016"/>
                  </a:lnTo>
                  <a:lnTo>
                    <a:pt x="8928" y="5270"/>
                  </a:lnTo>
                  <a:lnTo>
                    <a:pt x="9436" y="5715"/>
                  </a:lnTo>
                  <a:lnTo>
                    <a:pt x="9436" y="5245"/>
                  </a:lnTo>
                  <a:lnTo>
                    <a:pt x="8750" y="4775"/>
                  </a:lnTo>
                  <a:lnTo>
                    <a:pt x="8445" y="4673"/>
                  </a:lnTo>
                  <a:lnTo>
                    <a:pt x="8636" y="4368"/>
                  </a:lnTo>
                  <a:lnTo>
                    <a:pt x="8851" y="3797"/>
                  </a:lnTo>
                  <a:lnTo>
                    <a:pt x="9664" y="3797"/>
                  </a:lnTo>
                  <a:lnTo>
                    <a:pt x="10528" y="4051"/>
                  </a:lnTo>
                  <a:lnTo>
                    <a:pt x="10566" y="4914"/>
                  </a:lnTo>
                  <a:lnTo>
                    <a:pt x="10566" y="3213"/>
                  </a:lnTo>
                  <a:lnTo>
                    <a:pt x="9080" y="3200"/>
                  </a:lnTo>
                  <a:lnTo>
                    <a:pt x="9436" y="2311"/>
                  </a:lnTo>
                  <a:lnTo>
                    <a:pt x="9309" y="1422"/>
                  </a:lnTo>
                  <a:lnTo>
                    <a:pt x="8991" y="1168"/>
                  </a:lnTo>
                  <a:lnTo>
                    <a:pt x="8991" y="2286"/>
                  </a:lnTo>
                  <a:lnTo>
                    <a:pt x="8890" y="2616"/>
                  </a:lnTo>
                  <a:lnTo>
                    <a:pt x="8661" y="3200"/>
                  </a:lnTo>
                  <a:lnTo>
                    <a:pt x="8432" y="3200"/>
                  </a:lnTo>
                  <a:lnTo>
                    <a:pt x="8432" y="3797"/>
                  </a:lnTo>
                  <a:lnTo>
                    <a:pt x="8280" y="4191"/>
                  </a:lnTo>
                  <a:lnTo>
                    <a:pt x="8064" y="4533"/>
                  </a:lnTo>
                  <a:lnTo>
                    <a:pt x="7861" y="4457"/>
                  </a:lnTo>
                  <a:lnTo>
                    <a:pt x="7861" y="4876"/>
                  </a:lnTo>
                  <a:lnTo>
                    <a:pt x="7658" y="5194"/>
                  </a:lnTo>
                  <a:lnTo>
                    <a:pt x="7416" y="4902"/>
                  </a:lnTo>
                  <a:lnTo>
                    <a:pt x="7416" y="5537"/>
                  </a:lnTo>
                  <a:lnTo>
                    <a:pt x="7416" y="4902"/>
                  </a:lnTo>
                  <a:lnTo>
                    <a:pt x="7340" y="4673"/>
                  </a:lnTo>
                  <a:lnTo>
                    <a:pt x="7861" y="4876"/>
                  </a:lnTo>
                  <a:lnTo>
                    <a:pt x="7861" y="4457"/>
                  </a:lnTo>
                  <a:lnTo>
                    <a:pt x="7340" y="4254"/>
                  </a:lnTo>
                  <a:lnTo>
                    <a:pt x="7340" y="3810"/>
                  </a:lnTo>
                  <a:lnTo>
                    <a:pt x="7467" y="3797"/>
                  </a:lnTo>
                  <a:lnTo>
                    <a:pt x="8432" y="3797"/>
                  </a:lnTo>
                  <a:lnTo>
                    <a:pt x="8432" y="3200"/>
                  </a:lnTo>
                  <a:lnTo>
                    <a:pt x="7835" y="3187"/>
                  </a:lnTo>
                  <a:lnTo>
                    <a:pt x="7340" y="3302"/>
                  </a:lnTo>
                  <a:lnTo>
                    <a:pt x="7340" y="2514"/>
                  </a:lnTo>
                  <a:lnTo>
                    <a:pt x="7213" y="1981"/>
                  </a:lnTo>
                  <a:lnTo>
                    <a:pt x="7708" y="1638"/>
                  </a:lnTo>
                  <a:lnTo>
                    <a:pt x="8178" y="1422"/>
                  </a:lnTo>
                  <a:lnTo>
                    <a:pt x="8610" y="1422"/>
                  </a:lnTo>
                  <a:lnTo>
                    <a:pt x="8953" y="1638"/>
                  </a:lnTo>
                  <a:lnTo>
                    <a:pt x="8991" y="2286"/>
                  </a:lnTo>
                  <a:lnTo>
                    <a:pt x="8991" y="1168"/>
                  </a:lnTo>
                  <a:lnTo>
                    <a:pt x="8597" y="850"/>
                  </a:lnTo>
                  <a:lnTo>
                    <a:pt x="7874" y="1041"/>
                  </a:lnTo>
                  <a:lnTo>
                    <a:pt x="7112" y="1574"/>
                  </a:lnTo>
                  <a:lnTo>
                    <a:pt x="7023" y="1168"/>
                  </a:lnTo>
                  <a:lnTo>
                    <a:pt x="7023" y="8585"/>
                  </a:lnTo>
                  <a:lnTo>
                    <a:pt x="6845" y="9080"/>
                  </a:lnTo>
                  <a:lnTo>
                    <a:pt x="6718" y="9004"/>
                  </a:lnTo>
                  <a:lnTo>
                    <a:pt x="6718" y="9410"/>
                  </a:lnTo>
                  <a:lnTo>
                    <a:pt x="6261" y="10693"/>
                  </a:lnTo>
                  <a:lnTo>
                    <a:pt x="4902" y="10693"/>
                  </a:lnTo>
                  <a:lnTo>
                    <a:pt x="4457" y="9474"/>
                  </a:lnTo>
                  <a:lnTo>
                    <a:pt x="5600" y="8483"/>
                  </a:lnTo>
                  <a:lnTo>
                    <a:pt x="6718" y="9410"/>
                  </a:lnTo>
                  <a:lnTo>
                    <a:pt x="6718" y="9004"/>
                  </a:lnTo>
                  <a:lnTo>
                    <a:pt x="6388" y="8801"/>
                  </a:lnTo>
                  <a:lnTo>
                    <a:pt x="5854" y="8166"/>
                  </a:lnTo>
                  <a:lnTo>
                    <a:pt x="6184" y="7747"/>
                  </a:lnTo>
                  <a:lnTo>
                    <a:pt x="7023" y="7950"/>
                  </a:lnTo>
                  <a:lnTo>
                    <a:pt x="7023" y="7543"/>
                  </a:lnTo>
                  <a:lnTo>
                    <a:pt x="6451" y="7404"/>
                  </a:lnTo>
                  <a:lnTo>
                    <a:pt x="6604" y="7213"/>
                  </a:lnTo>
                  <a:lnTo>
                    <a:pt x="7023" y="7137"/>
                  </a:lnTo>
                  <a:lnTo>
                    <a:pt x="7023" y="6705"/>
                  </a:lnTo>
                  <a:lnTo>
                    <a:pt x="7023" y="6032"/>
                  </a:lnTo>
                  <a:lnTo>
                    <a:pt x="6375" y="6845"/>
                  </a:lnTo>
                  <a:lnTo>
                    <a:pt x="5791" y="6985"/>
                  </a:lnTo>
                  <a:lnTo>
                    <a:pt x="5791" y="7594"/>
                  </a:lnTo>
                  <a:lnTo>
                    <a:pt x="5588" y="7835"/>
                  </a:lnTo>
                  <a:lnTo>
                    <a:pt x="5334" y="7531"/>
                  </a:lnTo>
                  <a:lnTo>
                    <a:pt x="5334" y="8166"/>
                  </a:lnTo>
                  <a:lnTo>
                    <a:pt x="4826" y="8813"/>
                  </a:lnTo>
                  <a:lnTo>
                    <a:pt x="4330" y="9118"/>
                  </a:lnTo>
                  <a:lnTo>
                    <a:pt x="4152" y="8585"/>
                  </a:lnTo>
                  <a:lnTo>
                    <a:pt x="4152" y="7658"/>
                  </a:lnTo>
                  <a:lnTo>
                    <a:pt x="4724" y="7594"/>
                  </a:lnTo>
                  <a:lnTo>
                    <a:pt x="4864" y="7581"/>
                  </a:lnTo>
                  <a:lnTo>
                    <a:pt x="5334" y="8166"/>
                  </a:lnTo>
                  <a:lnTo>
                    <a:pt x="5334" y="7531"/>
                  </a:lnTo>
                  <a:lnTo>
                    <a:pt x="5791" y="7594"/>
                  </a:lnTo>
                  <a:lnTo>
                    <a:pt x="5791" y="6985"/>
                  </a:lnTo>
                  <a:lnTo>
                    <a:pt x="5473" y="7048"/>
                  </a:lnTo>
                  <a:lnTo>
                    <a:pt x="4724" y="6781"/>
                  </a:lnTo>
                  <a:lnTo>
                    <a:pt x="4584" y="6616"/>
                  </a:lnTo>
                  <a:lnTo>
                    <a:pt x="4584" y="7239"/>
                  </a:lnTo>
                  <a:lnTo>
                    <a:pt x="4152" y="7327"/>
                  </a:lnTo>
                  <a:lnTo>
                    <a:pt x="4152" y="6972"/>
                  </a:lnTo>
                  <a:lnTo>
                    <a:pt x="4470" y="7099"/>
                  </a:lnTo>
                  <a:lnTo>
                    <a:pt x="4584" y="7239"/>
                  </a:lnTo>
                  <a:lnTo>
                    <a:pt x="4584" y="6616"/>
                  </a:lnTo>
                  <a:lnTo>
                    <a:pt x="4152" y="6070"/>
                  </a:lnTo>
                  <a:lnTo>
                    <a:pt x="4152" y="5041"/>
                  </a:lnTo>
                  <a:lnTo>
                    <a:pt x="4762" y="4267"/>
                  </a:lnTo>
                  <a:lnTo>
                    <a:pt x="5702" y="4064"/>
                  </a:lnTo>
                  <a:lnTo>
                    <a:pt x="6438" y="4356"/>
                  </a:lnTo>
                  <a:lnTo>
                    <a:pt x="7023" y="5054"/>
                  </a:lnTo>
                  <a:lnTo>
                    <a:pt x="7023" y="4127"/>
                  </a:lnTo>
                  <a:lnTo>
                    <a:pt x="6692" y="4013"/>
                  </a:lnTo>
                  <a:lnTo>
                    <a:pt x="6591" y="3886"/>
                  </a:lnTo>
                  <a:lnTo>
                    <a:pt x="7023" y="3848"/>
                  </a:lnTo>
                  <a:lnTo>
                    <a:pt x="7023" y="3365"/>
                  </a:lnTo>
                  <a:lnTo>
                    <a:pt x="6286" y="3530"/>
                  </a:lnTo>
                  <a:lnTo>
                    <a:pt x="6083" y="3263"/>
                  </a:lnTo>
                  <a:lnTo>
                    <a:pt x="5842" y="3048"/>
                  </a:lnTo>
                  <a:lnTo>
                    <a:pt x="5842" y="3632"/>
                  </a:lnTo>
                  <a:lnTo>
                    <a:pt x="5372" y="3517"/>
                  </a:lnTo>
                  <a:lnTo>
                    <a:pt x="5562" y="3327"/>
                  </a:lnTo>
                  <a:lnTo>
                    <a:pt x="5791" y="3543"/>
                  </a:lnTo>
                  <a:lnTo>
                    <a:pt x="5842" y="3048"/>
                  </a:lnTo>
                  <a:lnTo>
                    <a:pt x="6286" y="2616"/>
                  </a:lnTo>
                  <a:lnTo>
                    <a:pt x="6896" y="2197"/>
                  </a:lnTo>
                  <a:lnTo>
                    <a:pt x="7023" y="2514"/>
                  </a:lnTo>
                  <a:lnTo>
                    <a:pt x="7023" y="1168"/>
                  </a:lnTo>
                  <a:lnTo>
                    <a:pt x="6858" y="393"/>
                  </a:lnTo>
                  <a:lnTo>
                    <a:pt x="6769" y="0"/>
                  </a:lnTo>
                  <a:lnTo>
                    <a:pt x="6769" y="1816"/>
                  </a:lnTo>
                  <a:lnTo>
                    <a:pt x="5981" y="2362"/>
                  </a:lnTo>
                  <a:lnTo>
                    <a:pt x="5562" y="2781"/>
                  </a:lnTo>
                  <a:lnTo>
                    <a:pt x="5270" y="2501"/>
                  </a:lnTo>
                  <a:lnTo>
                    <a:pt x="5270" y="3060"/>
                  </a:lnTo>
                  <a:lnTo>
                    <a:pt x="5041" y="3276"/>
                  </a:lnTo>
                  <a:lnTo>
                    <a:pt x="4864" y="3314"/>
                  </a:lnTo>
                  <a:lnTo>
                    <a:pt x="4711" y="3263"/>
                  </a:lnTo>
                  <a:lnTo>
                    <a:pt x="4711" y="3683"/>
                  </a:lnTo>
                  <a:lnTo>
                    <a:pt x="4546" y="3898"/>
                  </a:lnTo>
                  <a:lnTo>
                    <a:pt x="4152" y="3987"/>
                  </a:lnTo>
                  <a:lnTo>
                    <a:pt x="4152" y="3530"/>
                  </a:lnTo>
                  <a:lnTo>
                    <a:pt x="4457" y="3581"/>
                  </a:lnTo>
                  <a:lnTo>
                    <a:pt x="4711" y="3683"/>
                  </a:lnTo>
                  <a:lnTo>
                    <a:pt x="4711" y="3263"/>
                  </a:lnTo>
                  <a:lnTo>
                    <a:pt x="4152" y="3060"/>
                  </a:lnTo>
                  <a:lnTo>
                    <a:pt x="4152" y="2514"/>
                  </a:lnTo>
                  <a:lnTo>
                    <a:pt x="4241" y="2247"/>
                  </a:lnTo>
                  <a:lnTo>
                    <a:pt x="4838" y="2628"/>
                  </a:lnTo>
                  <a:lnTo>
                    <a:pt x="5270" y="3060"/>
                  </a:lnTo>
                  <a:lnTo>
                    <a:pt x="5270" y="2501"/>
                  </a:lnTo>
                  <a:lnTo>
                    <a:pt x="5080" y="2311"/>
                  </a:lnTo>
                  <a:lnTo>
                    <a:pt x="4381" y="1854"/>
                  </a:lnTo>
                  <a:lnTo>
                    <a:pt x="4902" y="393"/>
                  </a:lnTo>
                  <a:lnTo>
                    <a:pt x="6261" y="393"/>
                  </a:lnTo>
                  <a:lnTo>
                    <a:pt x="6769" y="1816"/>
                  </a:lnTo>
                  <a:lnTo>
                    <a:pt x="6769" y="0"/>
                  </a:lnTo>
                  <a:lnTo>
                    <a:pt x="4394" y="0"/>
                  </a:lnTo>
                  <a:lnTo>
                    <a:pt x="4025" y="1625"/>
                  </a:lnTo>
                  <a:lnTo>
                    <a:pt x="3987" y="9347"/>
                  </a:lnTo>
                  <a:lnTo>
                    <a:pt x="2921" y="10007"/>
                  </a:lnTo>
                  <a:lnTo>
                    <a:pt x="2133" y="9372"/>
                  </a:lnTo>
                  <a:lnTo>
                    <a:pt x="2171" y="8737"/>
                  </a:lnTo>
                  <a:lnTo>
                    <a:pt x="2578" y="7696"/>
                  </a:lnTo>
                  <a:lnTo>
                    <a:pt x="3810" y="7696"/>
                  </a:lnTo>
                  <a:lnTo>
                    <a:pt x="3822" y="8585"/>
                  </a:lnTo>
                  <a:lnTo>
                    <a:pt x="3987" y="9347"/>
                  </a:lnTo>
                  <a:lnTo>
                    <a:pt x="3987" y="1600"/>
                  </a:lnTo>
                  <a:lnTo>
                    <a:pt x="3924" y="2044"/>
                  </a:lnTo>
                  <a:lnTo>
                    <a:pt x="3822" y="2514"/>
                  </a:lnTo>
                  <a:lnTo>
                    <a:pt x="3822" y="7404"/>
                  </a:lnTo>
                  <a:lnTo>
                    <a:pt x="2921" y="7594"/>
                  </a:lnTo>
                  <a:lnTo>
                    <a:pt x="2628" y="7556"/>
                  </a:lnTo>
                  <a:lnTo>
                    <a:pt x="2895" y="6908"/>
                  </a:lnTo>
                  <a:lnTo>
                    <a:pt x="3124" y="6515"/>
                  </a:lnTo>
                  <a:lnTo>
                    <a:pt x="3581" y="6756"/>
                  </a:lnTo>
                  <a:lnTo>
                    <a:pt x="3822" y="6858"/>
                  </a:lnTo>
                  <a:lnTo>
                    <a:pt x="3822" y="6426"/>
                  </a:lnTo>
                  <a:lnTo>
                    <a:pt x="3327" y="6172"/>
                  </a:lnTo>
                  <a:lnTo>
                    <a:pt x="3492" y="5892"/>
                  </a:lnTo>
                  <a:lnTo>
                    <a:pt x="3822" y="6299"/>
                  </a:lnTo>
                  <a:lnTo>
                    <a:pt x="3822" y="5664"/>
                  </a:lnTo>
                  <a:lnTo>
                    <a:pt x="3822" y="5461"/>
                  </a:lnTo>
                  <a:lnTo>
                    <a:pt x="3822" y="4826"/>
                  </a:lnTo>
                  <a:lnTo>
                    <a:pt x="3492" y="5232"/>
                  </a:lnTo>
                  <a:lnTo>
                    <a:pt x="3225" y="4813"/>
                  </a:lnTo>
                  <a:lnTo>
                    <a:pt x="3225" y="5562"/>
                  </a:lnTo>
                  <a:lnTo>
                    <a:pt x="2971" y="5981"/>
                  </a:lnTo>
                  <a:lnTo>
                    <a:pt x="2768" y="5880"/>
                  </a:lnTo>
                  <a:lnTo>
                    <a:pt x="2768" y="6324"/>
                  </a:lnTo>
                  <a:lnTo>
                    <a:pt x="2527" y="6718"/>
                  </a:lnTo>
                  <a:lnTo>
                    <a:pt x="2222" y="7505"/>
                  </a:lnTo>
                  <a:lnTo>
                    <a:pt x="685" y="7289"/>
                  </a:lnTo>
                  <a:lnTo>
                    <a:pt x="406" y="5956"/>
                  </a:lnTo>
                  <a:lnTo>
                    <a:pt x="1384" y="5359"/>
                  </a:lnTo>
                  <a:lnTo>
                    <a:pt x="2374" y="6108"/>
                  </a:lnTo>
                  <a:lnTo>
                    <a:pt x="2768" y="6324"/>
                  </a:lnTo>
                  <a:lnTo>
                    <a:pt x="2768" y="5880"/>
                  </a:lnTo>
                  <a:lnTo>
                    <a:pt x="2590" y="5778"/>
                  </a:lnTo>
                  <a:lnTo>
                    <a:pt x="1739" y="5143"/>
                  </a:lnTo>
                  <a:lnTo>
                    <a:pt x="2311" y="4787"/>
                  </a:lnTo>
                  <a:lnTo>
                    <a:pt x="2692" y="4711"/>
                  </a:lnTo>
                  <a:lnTo>
                    <a:pt x="3225" y="5562"/>
                  </a:lnTo>
                  <a:lnTo>
                    <a:pt x="3225" y="4813"/>
                  </a:lnTo>
                  <a:lnTo>
                    <a:pt x="3111" y="4622"/>
                  </a:lnTo>
                  <a:lnTo>
                    <a:pt x="3822" y="4470"/>
                  </a:lnTo>
                  <a:lnTo>
                    <a:pt x="3822" y="4051"/>
                  </a:lnTo>
                  <a:lnTo>
                    <a:pt x="2882" y="4254"/>
                  </a:lnTo>
                  <a:lnTo>
                    <a:pt x="2489" y="3314"/>
                  </a:lnTo>
                  <a:lnTo>
                    <a:pt x="3022" y="3314"/>
                  </a:lnTo>
                  <a:lnTo>
                    <a:pt x="3822" y="3467"/>
                  </a:lnTo>
                  <a:lnTo>
                    <a:pt x="3822" y="2933"/>
                  </a:lnTo>
                  <a:lnTo>
                    <a:pt x="2476" y="2730"/>
                  </a:lnTo>
                  <a:lnTo>
                    <a:pt x="2476" y="4356"/>
                  </a:lnTo>
                  <a:lnTo>
                    <a:pt x="1384" y="4864"/>
                  </a:lnTo>
                  <a:lnTo>
                    <a:pt x="1016" y="4572"/>
                  </a:lnTo>
                  <a:lnTo>
                    <a:pt x="647" y="4038"/>
                  </a:lnTo>
                  <a:lnTo>
                    <a:pt x="863" y="3467"/>
                  </a:lnTo>
                  <a:lnTo>
                    <a:pt x="1333" y="3314"/>
                  </a:lnTo>
                  <a:lnTo>
                    <a:pt x="2057" y="3314"/>
                  </a:lnTo>
                  <a:lnTo>
                    <a:pt x="2476" y="4356"/>
                  </a:lnTo>
                  <a:lnTo>
                    <a:pt x="2476" y="2730"/>
                  </a:lnTo>
                  <a:lnTo>
                    <a:pt x="2222" y="2692"/>
                  </a:lnTo>
                  <a:lnTo>
                    <a:pt x="2120" y="2311"/>
                  </a:lnTo>
                  <a:lnTo>
                    <a:pt x="2171" y="1689"/>
                  </a:lnTo>
                  <a:lnTo>
                    <a:pt x="2387" y="1498"/>
                  </a:lnTo>
                  <a:lnTo>
                    <a:pt x="2603" y="1485"/>
                  </a:lnTo>
                  <a:lnTo>
                    <a:pt x="2921" y="1485"/>
                  </a:lnTo>
                  <a:lnTo>
                    <a:pt x="3403" y="1689"/>
                  </a:lnTo>
                  <a:lnTo>
                    <a:pt x="3924" y="2044"/>
                  </a:lnTo>
                  <a:lnTo>
                    <a:pt x="3924" y="1562"/>
                  </a:lnTo>
                  <a:lnTo>
                    <a:pt x="3225" y="1066"/>
                  </a:lnTo>
                  <a:lnTo>
                    <a:pt x="2489" y="914"/>
                  </a:lnTo>
                  <a:lnTo>
                    <a:pt x="1803" y="1485"/>
                  </a:lnTo>
                  <a:lnTo>
                    <a:pt x="1778" y="2628"/>
                  </a:lnTo>
                  <a:lnTo>
                    <a:pt x="812" y="2489"/>
                  </a:lnTo>
                  <a:lnTo>
                    <a:pt x="203" y="4089"/>
                  </a:lnTo>
                  <a:lnTo>
                    <a:pt x="584" y="4737"/>
                  </a:lnTo>
                  <a:lnTo>
                    <a:pt x="977" y="5054"/>
                  </a:lnTo>
                  <a:lnTo>
                    <a:pt x="25" y="5486"/>
                  </a:lnTo>
                  <a:lnTo>
                    <a:pt x="0" y="5956"/>
                  </a:lnTo>
                  <a:lnTo>
                    <a:pt x="317" y="7404"/>
                  </a:lnTo>
                  <a:lnTo>
                    <a:pt x="1409" y="7696"/>
                  </a:lnTo>
                  <a:lnTo>
                    <a:pt x="2146" y="7696"/>
                  </a:lnTo>
                  <a:lnTo>
                    <a:pt x="1752" y="8737"/>
                  </a:lnTo>
                  <a:lnTo>
                    <a:pt x="1727" y="9563"/>
                  </a:lnTo>
                  <a:lnTo>
                    <a:pt x="2286" y="10020"/>
                  </a:lnTo>
                  <a:lnTo>
                    <a:pt x="2463" y="10071"/>
                  </a:lnTo>
                  <a:lnTo>
                    <a:pt x="3759" y="10071"/>
                  </a:lnTo>
                  <a:lnTo>
                    <a:pt x="4089" y="9791"/>
                  </a:lnTo>
                  <a:lnTo>
                    <a:pt x="4394" y="11087"/>
                  </a:lnTo>
                  <a:lnTo>
                    <a:pt x="6769" y="11087"/>
                  </a:lnTo>
                  <a:lnTo>
                    <a:pt x="6858" y="10693"/>
                  </a:lnTo>
                  <a:lnTo>
                    <a:pt x="7073" y="9702"/>
                  </a:lnTo>
                  <a:lnTo>
                    <a:pt x="7454" y="10007"/>
                  </a:lnTo>
                  <a:lnTo>
                    <a:pt x="8763" y="10007"/>
                  </a:lnTo>
                  <a:lnTo>
                    <a:pt x="8953" y="9956"/>
                  </a:lnTo>
                  <a:lnTo>
                    <a:pt x="9512" y="9499"/>
                  </a:lnTo>
                  <a:lnTo>
                    <a:pt x="9474" y="8686"/>
                  </a:lnTo>
                  <a:lnTo>
                    <a:pt x="9258" y="8166"/>
                  </a:lnTo>
                  <a:lnTo>
                    <a:pt x="10033" y="8166"/>
                  </a:lnTo>
                  <a:lnTo>
                    <a:pt x="10604" y="7950"/>
                  </a:lnTo>
                  <a:lnTo>
                    <a:pt x="10655" y="7823"/>
                  </a:lnTo>
                  <a:lnTo>
                    <a:pt x="11188" y="6388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8">
              <a:extLst>
                <a:ext uri="{FF2B5EF4-FFF2-40B4-BE49-F238E27FC236}">
                  <a16:creationId xmlns:a16="http://schemas.microsoft.com/office/drawing/2014/main" id="{31787BDF-915B-DA6D-96FA-79C875AA30DD}"/>
                </a:ext>
              </a:extLst>
            </p:cNvPr>
            <p:cNvSpPr/>
            <p:nvPr/>
          </p:nvSpPr>
          <p:spPr>
            <a:xfrm>
              <a:off x="1815512" y="13303997"/>
              <a:ext cx="7620" cy="3810"/>
            </a:xfrm>
            <a:custGeom>
              <a:avLst/>
              <a:gdLst/>
              <a:ahLst/>
              <a:cxnLst/>
              <a:rect l="l" t="t" r="r" b="b"/>
              <a:pathLst>
                <a:path w="7619" h="3809">
                  <a:moveTo>
                    <a:pt x="4536" y="0"/>
                  </a:moveTo>
                  <a:lnTo>
                    <a:pt x="1306" y="507"/>
                  </a:lnTo>
                  <a:lnTo>
                    <a:pt x="62" y="507"/>
                  </a:lnTo>
                  <a:lnTo>
                    <a:pt x="637" y="1198"/>
                  </a:lnTo>
                  <a:lnTo>
                    <a:pt x="2905" y="3575"/>
                  </a:lnTo>
                  <a:lnTo>
                    <a:pt x="5335" y="3175"/>
                  </a:lnTo>
                  <a:lnTo>
                    <a:pt x="6869" y="2840"/>
                  </a:lnTo>
                  <a:lnTo>
                    <a:pt x="7106" y="2840"/>
                  </a:lnTo>
                  <a:lnTo>
                    <a:pt x="4995" y="507"/>
                  </a:lnTo>
                  <a:lnTo>
                    <a:pt x="1306" y="507"/>
                  </a:lnTo>
                  <a:lnTo>
                    <a:pt x="0" y="432"/>
                  </a:lnTo>
                  <a:lnTo>
                    <a:pt x="4927" y="432"/>
                  </a:lnTo>
                  <a:lnTo>
                    <a:pt x="4536" y="0"/>
                  </a:lnTo>
                  <a:close/>
                </a:path>
                <a:path w="7619" h="3809">
                  <a:moveTo>
                    <a:pt x="7106" y="2840"/>
                  </a:moveTo>
                  <a:lnTo>
                    <a:pt x="6869" y="2840"/>
                  </a:lnTo>
                  <a:lnTo>
                    <a:pt x="7409" y="3175"/>
                  </a:lnTo>
                  <a:lnTo>
                    <a:pt x="7106" y="284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9">
              <a:extLst>
                <a:ext uri="{FF2B5EF4-FFF2-40B4-BE49-F238E27FC236}">
                  <a16:creationId xmlns:a16="http://schemas.microsoft.com/office/drawing/2014/main" id="{8F2432B8-1FBE-345F-2589-FFF3E1FD5834}"/>
                </a:ext>
              </a:extLst>
            </p:cNvPr>
            <p:cNvSpPr/>
            <p:nvPr/>
          </p:nvSpPr>
          <p:spPr>
            <a:xfrm>
              <a:off x="1815617" y="13304051"/>
              <a:ext cx="8255" cy="3810"/>
            </a:xfrm>
            <a:custGeom>
              <a:avLst/>
              <a:gdLst/>
              <a:ahLst/>
              <a:cxnLst/>
              <a:rect l="l" t="t" r="r" b="b"/>
              <a:pathLst>
                <a:path w="8255" h="3809">
                  <a:moveTo>
                    <a:pt x="7" y="521"/>
                  </a:moveTo>
                  <a:lnTo>
                    <a:pt x="0" y="1144"/>
                  </a:lnTo>
                  <a:lnTo>
                    <a:pt x="321" y="1522"/>
                  </a:lnTo>
                  <a:lnTo>
                    <a:pt x="2319" y="3564"/>
                  </a:lnTo>
                  <a:lnTo>
                    <a:pt x="4879" y="3564"/>
                  </a:lnTo>
                  <a:lnTo>
                    <a:pt x="5352" y="3499"/>
                  </a:lnTo>
                  <a:lnTo>
                    <a:pt x="5970" y="3369"/>
                  </a:lnTo>
                  <a:lnTo>
                    <a:pt x="7614" y="3369"/>
                  </a:lnTo>
                  <a:lnTo>
                    <a:pt x="7739" y="3164"/>
                  </a:lnTo>
                  <a:lnTo>
                    <a:pt x="2460" y="3164"/>
                  </a:lnTo>
                  <a:lnTo>
                    <a:pt x="418" y="1015"/>
                  </a:lnTo>
                  <a:lnTo>
                    <a:pt x="7" y="521"/>
                  </a:lnTo>
                  <a:close/>
                </a:path>
                <a:path w="8255" h="3809">
                  <a:moveTo>
                    <a:pt x="7614" y="3369"/>
                  </a:moveTo>
                  <a:lnTo>
                    <a:pt x="6921" y="3369"/>
                  </a:lnTo>
                  <a:lnTo>
                    <a:pt x="7158" y="3499"/>
                  </a:lnTo>
                  <a:lnTo>
                    <a:pt x="7418" y="3521"/>
                  </a:lnTo>
                  <a:lnTo>
                    <a:pt x="7614" y="3369"/>
                  </a:lnTo>
                  <a:close/>
                </a:path>
                <a:path w="8255" h="3809">
                  <a:moveTo>
                    <a:pt x="6834" y="2970"/>
                  </a:moveTo>
                  <a:lnTo>
                    <a:pt x="5916" y="2970"/>
                  </a:lnTo>
                  <a:lnTo>
                    <a:pt x="5041" y="3153"/>
                  </a:lnTo>
                  <a:lnTo>
                    <a:pt x="4847" y="3164"/>
                  </a:lnTo>
                  <a:lnTo>
                    <a:pt x="7739" y="3164"/>
                  </a:lnTo>
                  <a:lnTo>
                    <a:pt x="7299" y="3121"/>
                  </a:lnTo>
                  <a:lnTo>
                    <a:pt x="7126" y="3002"/>
                  </a:lnTo>
                  <a:lnTo>
                    <a:pt x="6834" y="2970"/>
                  </a:lnTo>
                  <a:close/>
                </a:path>
                <a:path w="8255" h="3809">
                  <a:moveTo>
                    <a:pt x="4977" y="0"/>
                  </a:moveTo>
                  <a:lnTo>
                    <a:pt x="1898" y="0"/>
                  </a:lnTo>
                  <a:lnTo>
                    <a:pt x="1898" y="399"/>
                  </a:lnTo>
                  <a:lnTo>
                    <a:pt x="4836" y="399"/>
                  </a:lnTo>
                  <a:lnTo>
                    <a:pt x="7299" y="3121"/>
                  </a:lnTo>
                  <a:lnTo>
                    <a:pt x="7737" y="3121"/>
                  </a:lnTo>
                  <a:lnTo>
                    <a:pt x="7711" y="2970"/>
                  </a:lnTo>
                  <a:lnTo>
                    <a:pt x="4977" y="0"/>
                  </a:lnTo>
                  <a:close/>
                </a:path>
                <a:path w="8255" h="3809">
                  <a:moveTo>
                    <a:pt x="1898" y="0"/>
                  </a:moveTo>
                  <a:lnTo>
                    <a:pt x="1412" y="10"/>
                  </a:lnTo>
                  <a:lnTo>
                    <a:pt x="1175" y="54"/>
                  </a:lnTo>
                  <a:lnTo>
                    <a:pt x="721" y="54"/>
                  </a:lnTo>
                  <a:lnTo>
                    <a:pt x="192" y="129"/>
                  </a:lnTo>
                  <a:lnTo>
                    <a:pt x="19" y="495"/>
                  </a:lnTo>
                  <a:lnTo>
                    <a:pt x="850" y="453"/>
                  </a:lnTo>
                  <a:lnTo>
                    <a:pt x="1196" y="453"/>
                  </a:lnTo>
                  <a:lnTo>
                    <a:pt x="1434" y="410"/>
                  </a:lnTo>
                  <a:lnTo>
                    <a:pt x="1671" y="399"/>
                  </a:lnTo>
                  <a:lnTo>
                    <a:pt x="1898" y="399"/>
                  </a:lnTo>
                  <a:lnTo>
                    <a:pt x="1898" y="0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0">
              <a:extLst>
                <a:ext uri="{FF2B5EF4-FFF2-40B4-BE49-F238E27FC236}">
                  <a16:creationId xmlns:a16="http://schemas.microsoft.com/office/drawing/2014/main" id="{B2F5EC6F-72D8-E22C-36BE-0839BD08D922}"/>
                </a:ext>
              </a:extLst>
            </p:cNvPr>
            <p:cNvSpPr/>
            <p:nvPr/>
          </p:nvSpPr>
          <p:spPr>
            <a:xfrm>
              <a:off x="1824917" y="13306613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2279" y="0"/>
                  </a:moveTo>
                  <a:lnTo>
                    <a:pt x="0" y="3802"/>
                  </a:lnTo>
                  <a:lnTo>
                    <a:pt x="3542" y="5433"/>
                  </a:lnTo>
                  <a:lnTo>
                    <a:pt x="5681" y="2430"/>
                  </a:lnTo>
                  <a:lnTo>
                    <a:pt x="2279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1">
              <a:extLst>
                <a:ext uri="{FF2B5EF4-FFF2-40B4-BE49-F238E27FC236}">
                  <a16:creationId xmlns:a16="http://schemas.microsoft.com/office/drawing/2014/main" id="{30501B69-BF85-AA49-CE4E-DD908D8719A6}"/>
                </a:ext>
              </a:extLst>
            </p:cNvPr>
            <p:cNvSpPr/>
            <p:nvPr/>
          </p:nvSpPr>
          <p:spPr>
            <a:xfrm>
              <a:off x="1824925" y="13306213"/>
              <a:ext cx="5715" cy="6350"/>
            </a:xfrm>
            <a:custGeom>
              <a:avLst/>
              <a:gdLst/>
              <a:ahLst/>
              <a:cxnLst/>
              <a:rect l="l" t="t" r="r" b="b"/>
              <a:pathLst>
                <a:path w="5714" h="6350">
                  <a:moveTo>
                    <a:pt x="1592" y="4936"/>
                  </a:moveTo>
                  <a:lnTo>
                    <a:pt x="2289" y="5692"/>
                  </a:lnTo>
                  <a:lnTo>
                    <a:pt x="3413" y="6221"/>
                  </a:lnTo>
                  <a:lnTo>
                    <a:pt x="3661" y="6232"/>
                  </a:lnTo>
                  <a:lnTo>
                    <a:pt x="4017" y="5832"/>
                  </a:lnTo>
                  <a:lnTo>
                    <a:pt x="3531" y="5832"/>
                  </a:lnTo>
                  <a:lnTo>
                    <a:pt x="1592" y="4936"/>
                  </a:lnTo>
                  <a:close/>
                </a:path>
                <a:path w="5714" h="6350">
                  <a:moveTo>
                    <a:pt x="4541" y="4414"/>
                  </a:moveTo>
                  <a:lnTo>
                    <a:pt x="3531" y="5832"/>
                  </a:lnTo>
                  <a:lnTo>
                    <a:pt x="4017" y="5832"/>
                  </a:lnTo>
                  <a:lnTo>
                    <a:pt x="4460" y="5206"/>
                  </a:lnTo>
                  <a:lnTo>
                    <a:pt x="4541" y="4414"/>
                  </a:lnTo>
                  <a:close/>
                </a:path>
                <a:path w="5714" h="6350">
                  <a:moveTo>
                    <a:pt x="899" y="2693"/>
                  </a:moveTo>
                  <a:lnTo>
                    <a:pt x="0" y="4201"/>
                  </a:lnTo>
                  <a:lnTo>
                    <a:pt x="1592" y="4936"/>
                  </a:lnTo>
                  <a:lnTo>
                    <a:pt x="899" y="2693"/>
                  </a:lnTo>
                  <a:close/>
                </a:path>
                <a:path w="5714" h="6350">
                  <a:moveTo>
                    <a:pt x="4515" y="2004"/>
                  </a:moveTo>
                  <a:lnTo>
                    <a:pt x="4563" y="4201"/>
                  </a:lnTo>
                  <a:lnTo>
                    <a:pt x="4541" y="4414"/>
                  </a:lnTo>
                  <a:lnTo>
                    <a:pt x="5670" y="2829"/>
                  </a:lnTo>
                  <a:lnTo>
                    <a:pt x="4515" y="2004"/>
                  </a:lnTo>
                  <a:close/>
                </a:path>
                <a:path w="5714" h="6350">
                  <a:moveTo>
                    <a:pt x="2343" y="0"/>
                  </a:moveTo>
                  <a:lnTo>
                    <a:pt x="2073" y="32"/>
                  </a:lnTo>
                  <a:lnTo>
                    <a:pt x="745" y="2192"/>
                  </a:lnTo>
                  <a:lnTo>
                    <a:pt x="899" y="2693"/>
                  </a:lnTo>
                  <a:lnTo>
                    <a:pt x="2268" y="399"/>
                  </a:lnTo>
                  <a:lnTo>
                    <a:pt x="2946" y="399"/>
                  </a:lnTo>
                  <a:lnTo>
                    <a:pt x="2430" y="32"/>
                  </a:lnTo>
                  <a:close/>
                </a:path>
                <a:path w="5714" h="6350">
                  <a:moveTo>
                    <a:pt x="2946" y="399"/>
                  </a:moveTo>
                  <a:lnTo>
                    <a:pt x="2268" y="399"/>
                  </a:lnTo>
                  <a:lnTo>
                    <a:pt x="4515" y="2004"/>
                  </a:lnTo>
                  <a:lnTo>
                    <a:pt x="4417" y="1447"/>
                  </a:lnTo>
                  <a:lnTo>
                    <a:pt x="2946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2">
              <a:extLst>
                <a:ext uri="{FF2B5EF4-FFF2-40B4-BE49-F238E27FC236}">
                  <a16:creationId xmlns:a16="http://schemas.microsoft.com/office/drawing/2014/main" id="{8AD74D19-D593-F921-8C05-C8712CAF1EFA}"/>
                </a:ext>
              </a:extLst>
            </p:cNvPr>
            <p:cNvSpPr/>
            <p:nvPr/>
          </p:nvSpPr>
          <p:spPr>
            <a:xfrm>
              <a:off x="1821319" y="13307832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19" h="6350">
                  <a:moveTo>
                    <a:pt x="1501" y="0"/>
                  </a:moveTo>
                  <a:lnTo>
                    <a:pt x="0" y="2009"/>
                  </a:lnTo>
                  <a:lnTo>
                    <a:pt x="831" y="2408"/>
                  </a:lnTo>
                  <a:lnTo>
                    <a:pt x="1004" y="2873"/>
                  </a:lnTo>
                  <a:lnTo>
                    <a:pt x="3834" y="5811"/>
                  </a:lnTo>
                  <a:lnTo>
                    <a:pt x="7139" y="4212"/>
                  </a:lnTo>
                  <a:lnTo>
                    <a:pt x="1501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3">
              <a:extLst>
                <a:ext uri="{FF2B5EF4-FFF2-40B4-BE49-F238E27FC236}">
                  <a16:creationId xmlns:a16="http://schemas.microsoft.com/office/drawing/2014/main" id="{F5574FF5-FB95-13FA-2C99-E10BB594FD04}"/>
                </a:ext>
              </a:extLst>
            </p:cNvPr>
            <p:cNvSpPr/>
            <p:nvPr/>
          </p:nvSpPr>
          <p:spPr>
            <a:xfrm>
              <a:off x="1820919" y="13308966"/>
              <a:ext cx="8255" cy="4445"/>
            </a:xfrm>
            <a:custGeom>
              <a:avLst/>
              <a:gdLst/>
              <a:ahLst/>
              <a:cxnLst/>
              <a:rect l="l" t="t" r="r" b="b"/>
              <a:pathLst>
                <a:path w="8255" h="4444">
                  <a:moveTo>
                    <a:pt x="3309" y="0"/>
                  </a:moveTo>
                  <a:lnTo>
                    <a:pt x="587" y="0"/>
                  </a:lnTo>
                  <a:lnTo>
                    <a:pt x="4" y="723"/>
                  </a:lnTo>
                  <a:lnTo>
                    <a:pt x="0" y="928"/>
                  </a:lnTo>
                  <a:lnTo>
                    <a:pt x="123" y="1177"/>
                  </a:lnTo>
                  <a:lnTo>
                    <a:pt x="879" y="1555"/>
                  </a:lnTo>
                  <a:lnTo>
                    <a:pt x="1062" y="1976"/>
                  </a:lnTo>
                  <a:lnTo>
                    <a:pt x="2305" y="3261"/>
                  </a:lnTo>
                  <a:lnTo>
                    <a:pt x="3795" y="3910"/>
                  </a:lnTo>
                  <a:lnTo>
                    <a:pt x="6722" y="3910"/>
                  </a:lnTo>
                  <a:lnTo>
                    <a:pt x="7554" y="3510"/>
                  </a:lnTo>
                  <a:lnTo>
                    <a:pt x="4227" y="3510"/>
                  </a:lnTo>
                  <a:lnTo>
                    <a:pt x="2758" y="3143"/>
                  </a:lnTo>
                  <a:lnTo>
                    <a:pt x="1397" y="1738"/>
                  </a:lnTo>
                  <a:lnTo>
                    <a:pt x="1235" y="1274"/>
                  </a:lnTo>
                  <a:lnTo>
                    <a:pt x="516" y="928"/>
                  </a:lnTo>
                  <a:lnTo>
                    <a:pt x="517" y="723"/>
                  </a:lnTo>
                  <a:lnTo>
                    <a:pt x="760" y="399"/>
                  </a:lnTo>
                  <a:lnTo>
                    <a:pt x="4178" y="399"/>
                  </a:lnTo>
                  <a:lnTo>
                    <a:pt x="3309" y="0"/>
                  </a:lnTo>
                  <a:close/>
                </a:path>
                <a:path w="8255" h="4444">
                  <a:moveTo>
                    <a:pt x="4178" y="399"/>
                  </a:moveTo>
                  <a:lnTo>
                    <a:pt x="2845" y="399"/>
                  </a:lnTo>
                  <a:lnTo>
                    <a:pt x="4648" y="928"/>
                  </a:lnTo>
                  <a:lnTo>
                    <a:pt x="7543" y="3078"/>
                  </a:lnTo>
                  <a:lnTo>
                    <a:pt x="6647" y="3510"/>
                  </a:lnTo>
                  <a:lnTo>
                    <a:pt x="7554" y="3510"/>
                  </a:lnTo>
                  <a:lnTo>
                    <a:pt x="7846" y="3369"/>
                  </a:lnTo>
                  <a:lnTo>
                    <a:pt x="7889" y="2840"/>
                  </a:lnTo>
                  <a:lnTo>
                    <a:pt x="5329" y="928"/>
                  </a:lnTo>
                  <a:lnTo>
                    <a:pt x="4178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64">
              <a:extLst>
                <a:ext uri="{FF2B5EF4-FFF2-40B4-BE49-F238E27FC236}">
                  <a16:creationId xmlns:a16="http://schemas.microsoft.com/office/drawing/2014/main" id="{0BBF0364-0BB6-B642-9366-9C2AC10B24D5}"/>
                </a:ext>
              </a:extLst>
            </p:cNvPr>
            <p:cNvSpPr/>
            <p:nvPr/>
          </p:nvSpPr>
          <p:spPr>
            <a:xfrm>
              <a:off x="1830566" y="1331272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2268" y="0"/>
                  </a:moveTo>
                  <a:lnTo>
                    <a:pt x="0" y="3802"/>
                  </a:lnTo>
                  <a:lnTo>
                    <a:pt x="3531" y="5433"/>
                  </a:lnTo>
                  <a:lnTo>
                    <a:pt x="5670" y="2430"/>
                  </a:lnTo>
                  <a:lnTo>
                    <a:pt x="2268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65">
              <a:extLst>
                <a:ext uri="{FF2B5EF4-FFF2-40B4-BE49-F238E27FC236}">
                  <a16:creationId xmlns:a16="http://schemas.microsoft.com/office/drawing/2014/main" id="{36D27C63-C04C-F346-BCFB-76EEFC75079E}"/>
                </a:ext>
              </a:extLst>
            </p:cNvPr>
            <p:cNvSpPr/>
            <p:nvPr/>
          </p:nvSpPr>
          <p:spPr>
            <a:xfrm>
              <a:off x="1830564" y="13312320"/>
              <a:ext cx="5715" cy="6350"/>
            </a:xfrm>
            <a:custGeom>
              <a:avLst/>
              <a:gdLst/>
              <a:ahLst/>
              <a:cxnLst/>
              <a:rect l="l" t="t" r="r" b="b"/>
              <a:pathLst>
                <a:path w="5714" h="6350">
                  <a:moveTo>
                    <a:pt x="1592" y="4936"/>
                  </a:moveTo>
                  <a:lnTo>
                    <a:pt x="2289" y="5692"/>
                  </a:lnTo>
                  <a:lnTo>
                    <a:pt x="3477" y="6232"/>
                  </a:lnTo>
                  <a:lnTo>
                    <a:pt x="3661" y="6232"/>
                  </a:lnTo>
                  <a:lnTo>
                    <a:pt x="3791" y="6167"/>
                  </a:lnTo>
                  <a:lnTo>
                    <a:pt x="4024" y="5832"/>
                  </a:lnTo>
                  <a:lnTo>
                    <a:pt x="3531" y="5832"/>
                  </a:lnTo>
                  <a:lnTo>
                    <a:pt x="1592" y="4936"/>
                  </a:lnTo>
                  <a:close/>
                </a:path>
                <a:path w="5714" h="6350">
                  <a:moveTo>
                    <a:pt x="4541" y="4414"/>
                  </a:moveTo>
                  <a:lnTo>
                    <a:pt x="3531" y="5832"/>
                  </a:lnTo>
                  <a:lnTo>
                    <a:pt x="4024" y="5832"/>
                  </a:lnTo>
                  <a:lnTo>
                    <a:pt x="4460" y="5206"/>
                  </a:lnTo>
                  <a:lnTo>
                    <a:pt x="4541" y="4414"/>
                  </a:lnTo>
                  <a:close/>
                </a:path>
                <a:path w="5714" h="6350">
                  <a:moveTo>
                    <a:pt x="899" y="2693"/>
                  </a:moveTo>
                  <a:lnTo>
                    <a:pt x="0" y="4201"/>
                  </a:lnTo>
                  <a:lnTo>
                    <a:pt x="1592" y="4936"/>
                  </a:lnTo>
                  <a:lnTo>
                    <a:pt x="899" y="2693"/>
                  </a:lnTo>
                  <a:close/>
                </a:path>
                <a:path w="5714" h="6350">
                  <a:moveTo>
                    <a:pt x="4516" y="2005"/>
                  </a:moveTo>
                  <a:lnTo>
                    <a:pt x="4563" y="4201"/>
                  </a:lnTo>
                  <a:lnTo>
                    <a:pt x="4541" y="4414"/>
                  </a:lnTo>
                  <a:lnTo>
                    <a:pt x="5670" y="2829"/>
                  </a:lnTo>
                  <a:lnTo>
                    <a:pt x="4516" y="2005"/>
                  </a:lnTo>
                  <a:close/>
                </a:path>
                <a:path w="5714" h="6350">
                  <a:moveTo>
                    <a:pt x="2354" y="0"/>
                  </a:moveTo>
                  <a:lnTo>
                    <a:pt x="2073" y="32"/>
                  </a:lnTo>
                  <a:lnTo>
                    <a:pt x="745" y="2192"/>
                  </a:lnTo>
                  <a:lnTo>
                    <a:pt x="899" y="2693"/>
                  </a:lnTo>
                  <a:lnTo>
                    <a:pt x="2268" y="399"/>
                  </a:lnTo>
                  <a:lnTo>
                    <a:pt x="2950" y="399"/>
                  </a:lnTo>
                  <a:lnTo>
                    <a:pt x="2430" y="32"/>
                  </a:lnTo>
                  <a:close/>
                </a:path>
                <a:path w="5714" h="6350">
                  <a:moveTo>
                    <a:pt x="2950" y="399"/>
                  </a:moveTo>
                  <a:lnTo>
                    <a:pt x="2268" y="399"/>
                  </a:lnTo>
                  <a:lnTo>
                    <a:pt x="4516" y="2005"/>
                  </a:lnTo>
                  <a:lnTo>
                    <a:pt x="4417" y="1436"/>
                  </a:lnTo>
                  <a:lnTo>
                    <a:pt x="2950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66">
              <a:extLst>
                <a:ext uri="{FF2B5EF4-FFF2-40B4-BE49-F238E27FC236}">
                  <a16:creationId xmlns:a16="http://schemas.microsoft.com/office/drawing/2014/main" id="{6AA719A3-47C7-C58B-EBF0-422355F50263}"/>
                </a:ext>
              </a:extLst>
            </p:cNvPr>
            <p:cNvSpPr/>
            <p:nvPr/>
          </p:nvSpPr>
          <p:spPr>
            <a:xfrm>
              <a:off x="1826957" y="13313939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19" h="6350">
                  <a:moveTo>
                    <a:pt x="1501" y="0"/>
                  </a:moveTo>
                  <a:lnTo>
                    <a:pt x="0" y="2009"/>
                  </a:lnTo>
                  <a:lnTo>
                    <a:pt x="831" y="2408"/>
                  </a:lnTo>
                  <a:lnTo>
                    <a:pt x="1004" y="2873"/>
                  </a:lnTo>
                  <a:lnTo>
                    <a:pt x="3834" y="5811"/>
                  </a:lnTo>
                  <a:lnTo>
                    <a:pt x="7139" y="4212"/>
                  </a:lnTo>
                  <a:lnTo>
                    <a:pt x="1501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67">
              <a:extLst>
                <a:ext uri="{FF2B5EF4-FFF2-40B4-BE49-F238E27FC236}">
                  <a16:creationId xmlns:a16="http://schemas.microsoft.com/office/drawing/2014/main" id="{3FE00E16-9BF2-0A51-29F6-CCE34437EF64}"/>
                </a:ext>
              </a:extLst>
            </p:cNvPr>
            <p:cNvSpPr/>
            <p:nvPr/>
          </p:nvSpPr>
          <p:spPr>
            <a:xfrm>
              <a:off x="1826555" y="13315073"/>
              <a:ext cx="8255" cy="4445"/>
            </a:xfrm>
            <a:custGeom>
              <a:avLst/>
              <a:gdLst/>
              <a:ahLst/>
              <a:cxnLst/>
              <a:rect l="l" t="t" r="r" b="b"/>
              <a:pathLst>
                <a:path w="8255" h="4444">
                  <a:moveTo>
                    <a:pt x="3306" y="0"/>
                  </a:moveTo>
                  <a:lnTo>
                    <a:pt x="595" y="0"/>
                  </a:lnTo>
                  <a:lnTo>
                    <a:pt x="11" y="723"/>
                  </a:lnTo>
                  <a:lnTo>
                    <a:pt x="0" y="928"/>
                  </a:lnTo>
                  <a:lnTo>
                    <a:pt x="119" y="1177"/>
                  </a:lnTo>
                  <a:lnTo>
                    <a:pt x="875" y="1555"/>
                  </a:lnTo>
                  <a:lnTo>
                    <a:pt x="1070" y="1976"/>
                  </a:lnTo>
                  <a:lnTo>
                    <a:pt x="2312" y="3261"/>
                  </a:lnTo>
                  <a:lnTo>
                    <a:pt x="3792" y="3910"/>
                  </a:lnTo>
                  <a:lnTo>
                    <a:pt x="6730" y="3910"/>
                  </a:lnTo>
                  <a:lnTo>
                    <a:pt x="7553" y="3510"/>
                  </a:lnTo>
                  <a:lnTo>
                    <a:pt x="4235" y="3510"/>
                  </a:lnTo>
                  <a:lnTo>
                    <a:pt x="2766" y="3143"/>
                  </a:lnTo>
                  <a:lnTo>
                    <a:pt x="1405" y="1738"/>
                  </a:lnTo>
                  <a:lnTo>
                    <a:pt x="1232" y="1274"/>
                  </a:lnTo>
                  <a:lnTo>
                    <a:pt x="513" y="928"/>
                  </a:lnTo>
                  <a:lnTo>
                    <a:pt x="514" y="723"/>
                  </a:lnTo>
                  <a:lnTo>
                    <a:pt x="757" y="399"/>
                  </a:lnTo>
                  <a:lnTo>
                    <a:pt x="4175" y="399"/>
                  </a:lnTo>
                  <a:lnTo>
                    <a:pt x="3306" y="0"/>
                  </a:lnTo>
                  <a:close/>
                </a:path>
                <a:path w="8255" h="4444">
                  <a:moveTo>
                    <a:pt x="4175" y="399"/>
                  </a:moveTo>
                  <a:lnTo>
                    <a:pt x="2852" y="399"/>
                  </a:lnTo>
                  <a:lnTo>
                    <a:pt x="4656" y="928"/>
                  </a:lnTo>
                  <a:lnTo>
                    <a:pt x="7540" y="3078"/>
                  </a:lnTo>
                  <a:lnTo>
                    <a:pt x="6643" y="3510"/>
                  </a:lnTo>
                  <a:lnTo>
                    <a:pt x="7553" y="3510"/>
                  </a:lnTo>
                  <a:lnTo>
                    <a:pt x="7842" y="3369"/>
                  </a:lnTo>
                  <a:lnTo>
                    <a:pt x="7896" y="2840"/>
                  </a:lnTo>
                  <a:lnTo>
                    <a:pt x="5325" y="928"/>
                  </a:lnTo>
                  <a:lnTo>
                    <a:pt x="4175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68">
              <a:extLst>
                <a:ext uri="{FF2B5EF4-FFF2-40B4-BE49-F238E27FC236}">
                  <a16:creationId xmlns:a16="http://schemas.microsoft.com/office/drawing/2014/main" id="{A2FBFD5B-D623-B170-1D36-7D4D511032DD}"/>
                </a:ext>
              </a:extLst>
            </p:cNvPr>
            <p:cNvSpPr/>
            <p:nvPr/>
          </p:nvSpPr>
          <p:spPr>
            <a:xfrm>
              <a:off x="1835226" y="13320979"/>
              <a:ext cx="6350" cy="5715"/>
            </a:xfrm>
            <a:custGeom>
              <a:avLst/>
              <a:gdLst/>
              <a:ahLst/>
              <a:cxnLst/>
              <a:rect l="l" t="t" r="r" b="b"/>
              <a:pathLst>
                <a:path w="6350" h="5715">
                  <a:moveTo>
                    <a:pt x="3661" y="0"/>
                  </a:moveTo>
                  <a:lnTo>
                    <a:pt x="0" y="2473"/>
                  </a:lnTo>
                  <a:lnTo>
                    <a:pt x="2516" y="5443"/>
                  </a:lnTo>
                  <a:lnTo>
                    <a:pt x="5724" y="3629"/>
                  </a:lnTo>
                  <a:lnTo>
                    <a:pt x="3661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9">
              <a:extLst>
                <a:ext uri="{FF2B5EF4-FFF2-40B4-BE49-F238E27FC236}">
                  <a16:creationId xmlns:a16="http://schemas.microsoft.com/office/drawing/2014/main" id="{C04FCFAF-CA54-79B8-19FD-FB0C82A570ED}"/>
                </a:ext>
              </a:extLst>
            </p:cNvPr>
            <p:cNvSpPr/>
            <p:nvPr/>
          </p:nvSpPr>
          <p:spPr>
            <a:xfrm>
              <a:off x="1835224" y="1332057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1138" y="4216"/>
                  </a:moveTo>
                  <a:lnTo>
                    <a:pt x="1447" y="5195"/>
                  </a:lnTo>
                  <a:lnTo>
                    <a:pt x="2289" y="6199"/>
                  </a:lnTo>
                  <a:lnTo>
                    <a:pt x="2657" y="6232"/>
                  </a:lnTo>
                  <a:lnTo>
                    <a:pt x="3322" y="5843"/>
                  </a:lnTo>
                  <a:lnTo>
                    <a:pt x="2516" y="5843"/>
                  </a:lnTo>
                  <a:lnTo>
                    <a:pt x="1138" y="4216"/>
                  </a:lnTo>
                  <a:close/>
                </a:path>
                <a:path w="6350" h="6350">
                  <a:moveTo>
                    <a:pt x="4029" y="4987"/>
                  </a:moveTo>
                  <a:lnTo>
                    <a:pt x="2516" y="5843"/>
                  </a:lnTo>
                  <a:lnTo>
                    <a:pt x="3322" y="5843"/>
                  </a:lnTo>
                  <a:lnTo>
                    <a:pt x="3618" y="5670"/>
                  </a:lnTo>
                  <a:lnTo>
                    <a:pt x="4029" y="4987"/>
                  </a:lnTo>
                  <a:close/>
                </a:path>
                <a:path w="6350" h="6350">
                  <a:moveTo>
                    <a:pt x="5023" y="2796"/>
                  </a:moveTo>
                  <a:lnTo>
                    <a:pt x="4763" y="3769"/>
                  </a:lnTo>
                  <a:lnTo>
                    <a:pt x="4029" y="4987"/>
                  </a:lnTo>
                  <a:lnTo>
                    <a:pt x="5724" y="4028"/>
                  </a:lnTo>
                  <a:lnTo>
                    <a:pt x="5023" y="2796"/>
                  </a:lnTo>
                  <a:close/>
                </a:path>
                <a:path w="6350" h="6350">
                  <a:moveTo>
                    <a:pt x="1453" y="1890"/>
                  </a:moveTo>
                  <a:lnTo>
                    <a:pt x="0" y="2873"/>
                  </a:lnTo>
                  <a:lnTo>
                    <a:pt x="1138" y="4216"/>
                  </a:lnTo>
                  <a:lnTo>
                    <a:pt x="1453" y="1890"/>
                  </a:lnTo>
                  <a:close/>
                </a:path>
                <a:path w="6350" h="6350">
                  <a:moveTo>
                    <a:pt x="4120" y="399"/>
                  </a:moveTo>
                  <a:lnTo>
                    <a:pt x="3661" y="399"/>
                  </a:lnTo>
                  <a:lnTo>
                    <a:pt x="5023" y="2796"/>
                  </a:lnTo>
                  <a:lnTo>
                    <a:pt x="5173" y="2235"/>
                  </a:lnTo>
                  <a:lnTo>
                    <a:pt x="4120" y="399"/>
                  </a:lnTo>
                  <a:close/>
                </a:path>
                <a:path w="6350" h="6350">
                  <a:moveTo>
                    <a:pt x="3726" y="0"/>
                  </a:moveTo>
                  <a:lnTo>
                    <a:pt x="3499" y="21"/>
                  </a:lnTo>
                  <a:lnTo>
                    <a:pt x="1522" y="1382"/>
                  </a:lnTo>
                  <a:lnTo>
                    <a:pt x="1453" y="1890"/>
                  </a:lnTo>
                  <a:lnTo>
                    <a:pt x="3661" y="399"/>
                  </a:lnTo>
                  <a:lnTo>
                    <a:pt x="4120" y="399"/>
                  </a:lnTo>
                  <a:lnTo>
                    <a:pt x="3953" y="108"/>
                  </a:lnTo>
                  <a:lnTo>
                    <a:pt x="3726" y="0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0">
              <a:extLst>
                <a:ext uri="{FF2B5EF4-FFF2-40B4-BE49-F238E27FC236}">
                  <a16:creationId xmlns:a16="http://schemas.microsoft.com/office/drawing/2014/main" id="{D78B5734-1936-4DFB-7217-BE578634394D}"/>
                </a:ext>
              </a:extLst>
            </p:cNvPr>
            <p:cNvSpPr/>
            <p:nvPr/>
          </p:nvSpPr>
          <p:spPr>
            <a:xfrm>
              <a:off x="1832204" y="13320235"/>
              <a:ext cx="5715" cy="6350"/>
            </a:xfrm>
            <a:custGeom>
              <a:avLst/>
              <a:gdLst/>
              <a:ahLst/>
              <a:cxnLst/>
              <a:rect l="l" t="t" r="r" b="b"/>
              <a:pathLst>
                <a:path w="5714" h="6350">
                  <a:moveTo>
                    <a:pt x="2203" y="0"/>
                  </a:moveTo>
                  <a:lnTo>
                    <a:pt x="0" y="1177"/>
                  </a:lnTo>
                  <a:lnTo>
                    <a:pt x="583" y="1890"/>
                  </a:lnTo>
                  <a:lnTo>
                    <a:pt x="540" y="2376"/>
                  </a:lnTo>
                  <a:lnTo>
                    <a:pt x="1868" y="6243"/>
                  </a:lnTo>
                  <a:lnTo>
                    <a:pt x="5541" y="6189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71">
              <a:extLst>
                <a:ext uri="{FF2B5EF4-FFF2-40B4-BE49-F238E27FC236}">
                  <a16:creationId xmlns:a16="http://schemas.microsoft.com/office/drawing/2014/main" id="{583C51E8-09E7-034C-B8E2-58DC3FA407F3}"/>
                </a:ext>
              </a:extLst>
            </p:cNvPr>
            <p:cNvSpPr/>
            <p:nvPr/>
          </p:nvSpPr>
          <p:spPr>
            <a:xfrm>
              <a:off x="1831809" y="1332092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2041" y="0"/>
                  </a:moveTo>
                  <a:lnTo>
                    <a:pt x="475" y="0"/>
                  </a:lnTo>
                  <a:lnTo>
                    <a:pt x="97" y="194"/>
                  </a:lnTo>
                  <a:lnTo>
                    <a:pt x="0" y="648"/>
                  </a:lnTo>
                  <a:lnTo>
                    <a:pt x="459" y="1198"/>
                  </a:lnTo>
                  <a:lnTo>
                    <a:pt x="540" y="1760"/>
                  </a:lnTo>
                  <a:lnTo>
                    <a:pt x="1955" y="5854"/>
                  </a:lnTo>
                  <a:lnTo>
                    <a:pt x="5767" y="5897"/>
                  </a:lnTo>
                  <a:lnTo>
                    <a:pt x="6070" y="5897"/>
                  </a:lnTo>
                  <a:lnTo>
                    <a:pt x="6199" y="5821"/>
                  </a:lnTo>
                  <a:lnTo>
                    <a:pt x="6351" y="5584"/>
                  </a:lnTo>
                  <a:lnTo>
                    <a:pt x="2235" y="5454"/>
                  </a:lnTo>
                  <a:lnTo>
                    <a:pt x="955" y="1760"/>
                  </a:lnTo>
                  <a:lnTo>
                    <a:pt x="982" y="1198"/>
                  </a:lnTo>
                  <a:lnTo>
                    <a:pt x="399" y="486"/>
                  </a:lnTo>
                  <a:lnTo>
                    <a:pt x="561" y="399"/>
                  </a:lnTo>
                  <a:lnTo>
                    <a:pt x="2859" y="399"/>
                  </a:lnTo>
                  <a:lnTo>
                    <a:pt x="2041" y="0"/>
                  </a:lnTo>
                  <a:close/>
                </a:path>
                <a:path w="6350" h="6350">
                  <a:moveTo>
                    <a:pt x="2859" y="399"/>
                  </a:moveTo>
                  <a:lnTo>
                    <a:pt x="1695" y="399"/>
                  </a:lnTo>
                  <a:lnTo>
                    <a:pt x="3521" y="1015"/>
                  </a:lnTo>
                  <a:lnTo>
                    <a:pt x="5929" y="5497"/>
                  </a:lnTo>
                  <a:lnTo>
                    <a:pt x="6351" y="5497"/>
                  </a:lnTo>
                  <a:lnTo>
                    <a:pt x="3920" y="918"/>
                  </a:lnTo>
                  <a:lnTo>
                    <a:pt x="2859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2">
              <a:extLst>
                <a:ext uri="{FF2B5EF4-FFF2-40B4-BE49-F238E27FC236}">
                  <a16:creationId xmlns:a16="http://schemas.microsoft.com/office/drawing/2014/main" id="{F2583915-C90E-7E4B-D360-FE2389DB3FC5}"/>
                </a:ext>
              </a:extLst>
            </p:cNvPr>
            <p:cNvSpPr/>
            <p:nvPr/>
          </p:nvSpPr>
          <p:spPr>
            <a:xfrm>
              <a:off x="1836448" y="13331024"/>
              <a:ext cx="4445" cy="4445"/>
            </a:xfrm>
            <a:custGeom>
              <a:avLst/>
              <a:gdLst/>
              <a:ahLst/>
              <a:cxnLst/>
              <a:rect l="l" t="t" r="r" b="b"/>
              <a:pathLst>
                <a:path w="4444" h="4444">
                  <a:moveTo>
                    <a:pt x="4417" y="0"/>
                  </a:moveTo>
                  <a:lnTo>
                    <a:pt x="0" y="129"/>
                  </a:lnTo>
                  <a:lnTo>
                    <a:pt x="529" y="3985"/>
                  </a:lnTo>
                  <a:lnTo>
                    <a:pt x="4212" y="4169"/>
                  </a:lnTo>
                  <a:lnTo>
                    <a:pt x="4417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73">
              <a:extLst>
                <a:ext uri="{FF2B5EF4-FFF2-40B4-BE49-F238E27FC236}">
                  <a16:creationId xmlns:a16="http://schemas.microsoft.com/office/drawing/2014/main" id="{B7BD2B1D-C38E-086C-55F2-240FDDC2EC53}"/>
                </a:ext>
              </a:extLst>
            </p:cNvPr>
            <p:cNvSpPr/>
            <p:nvPr/>
          </p:nvSpPr>
          <p:spPr>
            <a:xfrm>
              <a:off x="1836415" y="13330621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270" y="2263"/>
                  </a:moveTo>
                  <a:lnTo>
                    <a:pt x="0" y="3272"/>
                  </a:lnTo>
                  <a:lnTo>
                    <a:pt x="137" y="4244"/>
                  </a:lnTo>
                  <a:lnTo>
                    <a:pt x="234" y="4676"/>
                  </a:lnTo>
                  <a:lnTo>
                    <a:pt x="540" y="4784"/>
                  </a:lnTo>
                  <a:lnTo>
                    <a:pt x="1036" y="4784"/>
                  </a:lnTo>
                  <a:lnTo>
                    <a:pt x="4633" y="4676"/>
                  </a:lnTo>
                  <a:lnTo>
                    <a:pt x="4648" y="4385"/>
                  </a:lnTo>
                  <a:lnTo>
                    <a:pt x="561" y="4385"/>
                  </a:lnTo>
                  <a:lnTo>
                    <a:pt x="270" y="2263"/>
                  </a:lnTo>
                  <a:close/>
                </a:path>
                <a:path w="5080" h="5080">
                  <a:moveTo>
                    <a:pt x="4849" y="399"/>
                  </a:moveTo>
                  <a:lnTo>
                    <a:pt x="4450" y="399"/>
                  </a:lnTo>
                  <a:lnTo>
                    <a:pt x="4266" y="4244"/>
                  </a:lnTo>
                  <a:lnTo>
                    <a:pt x="1123" y="4385"/>
                  </a:lnTo>
                  <a:lnTo>
                    <a:pt x="4648" y="4385"/>
                  </a:lnTo>
                  <a:lnTo>
                    <a:pt x="4849" y="399"/>
                  </a:lnTo>
                  <a:close/>
                </a:path>
                <a:path w="5080" h="5080">
                  <a:moveTo>
                    <a:pt x="1792" y="477"/>
                  </a:moveTo>
                  <a:lnTo>
                    <a:pt x="32" y="529"/>
                  </a:lnTo>
                  <a:lnTo>
                    <a:pt x="270" y="2263"/>
                  </a:lnTo>
                  <a:lnTo>
                    <a:pt x="1792" y="477"/>
                  </a:lnTo>
                  <a:close/>
                </a:path>
                <a:path w="5080" h="5080">
                  <a:moveTo>
                    <a:pt x="4676" y="0"/>
                  </a:moveTo>
                  <a:lnTo>
                    <a:pt x="2117" y="97"/>
                  </a:lnTo>
                  <a:lnTo>
                    <a:pt x="1792" y="477"/>
                  </a:lnTo>
                  <a:lnTo>
                    <a:pt x="4450" y="399"/>
                  </a:lnTo>
                  <a:lnTo>
                    <a:pt x="4849" y="399"/>
                  </a:lnTo>
                  <a:lnTo>
                    <a:pt x="4768" y="97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74">
              <a:extLst>
                <a:ext uri="{FF2B5EF4-FFF2-40B4-BE49-F238E27FC236}">
                  <a16:creationId xmlns:a16="http://schemas.microsoft.com/office/drawing/2014/main" id="{35C22B18-1907-87BF-EA96-9BEB2C637B69}"/>
                </a:ext>
              </a:extLst>
            </p:cNvPr>
            <p:cNvSpPr/>
            <p:nvPr/>
          </p:nvSpPr>
          <p:spPr>
            <a:xfrm>
              <a:off x="1833855" y="13327805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1134" y="0"/>
                  </a:moveTo>
                  <a:lnTo>
                    <a:pt x="1242" y="918"/>
                  </a:lnTo>
                  <a:lnTo>
                    <a:pt x="939" y="1306"/>
                  </a:lnTo>
                  <a:lnTo>
                    <a:pt x="0" y="5281"/>
                  </a:lnTo>
                  <a:lnTo>
                    <a:pt x="3121" y="7204"/>
                  </a:lnTo>
                  <a:lnTo>
                    <a:pt x="3629" y="194"/>
                  </a:lnTo>
                  <a:lnTo>
                    <a:pt x="1134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75">
              <a:extLst>
                <a:ext uri="{FF2B5EF4-FFF2-40B4-BE49-F238E27FC236}">
                  <a16:creationId xmlns:a16="http://schemas.microsoft.com/office/drawing/2014/main" id="{F1865DEA-B3BA-BADD-C5F6-5C7CB7CB78B7}"/>
                </a:ext>
              </a:extLst>
            </p:cNvPr>
            <p:cNvSpPr/>
            <p:nvPr/>
          </p:nvSpPr>
          <p:spPr>
            <a:xfrm>
              <a:off x="1833412" y="13327404"/>
              <a:ext cx="5080" cy="8255"/>
            </a:xfrm>
            <a:custGeom>
              <a:avLst/>
              <a:gdLst/>
              <a:ahLst/>
              <a:cxnLst/>
              <a:rect l="l" t="t" r="r" b="b"/>
              <a:pathLst>
                <a:path w="5080" h="8255">
                  <a:moveTo>
                    <a:pt x="1598" y="0"/>
                  </a:moveTo>
                  <a:lnTo>
                    <a:pt x="1468" y="0"/>
                  </a:lnTo>
                  <a:lnTo>
                    <a:pt x="1198" y="216"/>
                  </a:lnTo>
                  <a:lnTo>
                    <a:pt x="1169" y="1317"/>
                  </a:lnTo>
                  <a:lnTo>
                    <a:pt x="1069" y="1479"/>
                  </a:lnTo>
                  <a:lnTo>
                    <a:pt x="974" y="1706"/>
                  </a:lnTo>
                  <a:lnTo>
                    <a:pt x="0" y="5821"/>
                  </a:lnTo>
                  <a:lnTo>
                    <a:pt x="3413" y="7982"/>
                  </a:lnTo>
                  <a:lnTo>
                    <a:pt x="3713" y="7982"/>
                  </a:lnTo>
                  <a:lnTo>
                    <a:pt x="3866" y="7895"/>
                  </a:lnTo>
                  <a:lnTo>
                    <a:pt x="3965" y="7604"/>
                  </a:lnTo>
                  <a:lnTo>
                    <a:pt x="3564" y="7604"/>
                  </a:lnTo>
                  <a:lnTo>
                    <a:pt x="442" y="5681"/>
                  </a:lnTo>
                  <a:lnTo>
                    <a:pt x="1382" y="1706"/>
                  </a:lnTo>
                  <a:lnTo>
                    <a:pt x="1558" y="1479"/>
                  </a:lnTo>
                  <a:lnTo>
                    <a:pt x="1576" y="399"/>
                  </a:lnTo>
                  <a:lnTo>
                    <a:pt x="4273" y="399"/>
                  </a:lnTo>
                  <a:lnTo>
                    <a:pt x="1901" y="32"/>
                  </a:lnTo>
                  <a:lnTo>
                    <a:pt x="1598" y="10"/>
                  </a:lnTo>
                  <a:close/>
                </a:path>
                <a:path w="5080" h="8255">
                  <a:moveTo>
                    <a:pt x="4273" y="399"/>
                  </a:moveTo>
                  <a:lnTo>
                    <a:pt x="1576" y="399"/>
                  </a:lnTo>
                  <a:lnTo>
                    <a:pt x="4072" y="594"/>
                  </a:lnTo>
                  <a:lnTo>
                    <a:pt x="3564" y="7604"/>
                  </a:lnTo>
                  <a:lnTo>
                    <a:pt x="3965" y="7604"/>
                  </a:lnTo>
                  <a:lnTo>
                    <a:pt x="4482" y="432"/>
                  </a:lnTo>
                  <a:lnTo>
                    <a:pt x="4273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76">
              <a:extLst>
                <a:ext uri="{FF2B5EF4-FFF2-40B4-BE49-F238E27FC236}">
                  <a16:creationId xmlns:a16="http://schemas.microsoft.com/office/drawing/2014/main" id="{A97A5A00-6E0B-9D1C-113C-D2BA6EC22006}"/>
                </a:ext>
              </a:extLst>
            </p:cNvPr>
            <p:cNvSpPr/>
            <p:nvPr/>
          </p:nvSpPr>
          <p:spPr>
            <a:xfrm>
              <a:off x="1834847" y="13337951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4352" y="0"/>
                  </a:moveTo>
                  <a:lnTo>
                    <a:pt x="0" y="766"/>
                  </a:lnTo>
                  <a:lnTo>
                    <a:pt x="1080" y="4514"/>
                  </a:lnTo>
                  <a:lnTo>
                    <a:pt x="4752" y="4158"/>
                  </a:lnTo>
                  <a:lnTo>
                    <a:pt x="4352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77">
              <a:extLst>
                <a:ext uri="{FF2B5EF4-FFF2-40B4-BE49-F238E27FC236}">
                  <a16:creationId xmlns:a16="http://schemas.microsoft.com/office/drawing/2014/main" id="{19D35DD4-879E-940A-BEF9-38A468ADAC12}"/>
                </a:ext>
              </a:extLst>
            </p:cNvPr>
            <p:cNvSpPr/>
            <p:nvPr/>
          </p:nvSpPr>
          <p:spPr>
            <a:xfrm>
              <a:off x="1834845" y="13337551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80" h="5715">
                  <a:moveTo>
                    <a:pt x="488" y="2862"/>
                  </a:moveTo>
                  <a:lnTo>
                    <a:pt x="379" y="3920"/>
                  </a:lnTo>
                  <a:lnTo>
                    <a:pt x="756" y="5195"/>
                  </a:lnTo>
                  <a:lnTo>
                    <a:pt x="907" y="5314"/>
                  </a:lnTo>
                  <a:lnTo>
                    <a:pt x="2160" y="5195"/>
                  </a:lnTo>
                  <a:lnTo>
                    <a:pt x="2560" y="4914"/>
                  </a:lnTo>
                  <a:lnTo>
                    <a:pt x="1080" y="4914"/>
                  </a:lnTo>
                  <a:lnTo>
                    <a:pt x="488" y="2862"/>
                  </a:lnTo>
                  <a:close/>
                </a:path>
                <a:path w="5080" h="5715">
                  <a:moveTo>
                    <a:pt x="2797" y="4747"/>
                  </a:moveTo>
                  <a:lnTo>
                    <a:pt x="1080" y="4914"/>
                  </a:lnTo>
                  <a:lnTo>
                    <a:pt x="2560" y="4914"/>
                  </a:lnTo>
                  <a:lnTo>
                    <a:pt x="2797" y="4747"/>
                  </a:lnTo>
                  <a:close/>
                </a:path>
                <a:path w="5080" h="5715">
                  <a:moveTo>
                    <a:pt x="4616" y="3141"/>
                  </a:moveTo>
                  <a:lnTo>
                    <a:pt x="3974" y="3920"/>
                  </a:lnTo>
                  <a:lnTo>
                    <a:pt x="2797" y="4747"/>
                  </a:lnTo>
                  <a:lnTo>
                    <a:pt x="4752" y="4558"/>
                  </a:lnTo>
                  <a:lnTo>
                    <a:pt x="4616" y="3141"/>
                  </a:lnTo>
                  <a:close/>
                </a:path>
                <a:path w="5080" h="5715">
                  <a:moveTo>
                    <a:pt x="4756" y="399"/>
                  </a:moveTo>
                  <a:lnTo>
                    <a:pt x="4352" y="399"/>
                  </a:lnTo>
                  <a:lnTo>
                    <a:pt x="4616" y="3141"/>
                  </a:lnTo>
                  <a:lnTo>
                    <a:pt x="4979" y="2700"/>
                  </a:lnTo>
                  <a:lnTo>
                    <a:pt x="4756" y="399"/>
                  </a:lnTo>
                  <a:close/>
                </a:path>
                <a:path w="5080" h="5715">
                  <a:moveTo>
                    <a:pt x="1725" y="862"/>
                  </a:moveTo>
                  <a:lnTo>
                    <a:pt x="0" y="1166"/>
                  </a:lnTo>
                  <a:lnTo>
                    <a:pt x="488" y="2862"/>
                  </a:lnTo>
                  <a:lnTo>
                    <a:pt x="1725" y="862"/>
                  </a:lnTo>
                  <a:close/>
                </a:path>
                <a:path w="5080" h="5715">
                  <a:moveTo>
                    <a:pt x="4439" y="0"/>
                  </a:moveTo>
                  <a:lnTo>
                    <a:pt x="1998" y="421"/>
                  </a:lnTo>
                  <a:lnTo>
                    <a:pt x="1725" y="862"/>
                  </a:lnTo>
                  <a:lnTo>
                    <a:pt x="4352" y="399"/>
                  </a:lnTo>
                  <a:lnTo>
                    <a:pt x="4756" y="399"/>
                  </a:lnTo>
                  <a:lnTo>
                    <a:pt x="4687" y="151"/>
                  </a:lnTo>
                  <a:lnTo>
                    <a:pt x="4525" y="32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78">
              <a:extLst>
                <a:ext uri="{FF2B5EF4-FFF2-40B4-BE49-F238E27FC236}">
                  <a16:creationId xmlns:a16="http://schemas.microsoft.com/office/drawing/2014/main" id="{5C3E471E-F23B-7257-04B5-87298FAA8290}"/>
                </a:ext>
              </a:extLst>
            </p:cNvPr>
            <p:cNvSpPr/>
            <p:nvPr/>
          </p:nvSpPr>
          <p:spPr>
            <a:xfrm>
              <a:off x="1832560" y="13335448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2851" y="0"/>
                  </a:moveTo>
                  <a:lnTo>
                    <a:pt x="356" y="172"/>
                  </a:lnTo>
                  <a:lnTo>
                    <a:pt x="594" y="1069"/>
                  </a:lnTo>
                  <a:lnTo>
                    <a:pt x="356" y="1501"/>
                  </a:lnTo>
                  <a:lnTo>
                    <a:pt x="0" y="5562"/>
                  </a:lnTo>
                  <a:lnTo>
                    <a:pt x="3369" y="7020"/>
                  </a:lnTo>
                  <a:lnTo>
                    <a:pt x="2851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79">
              <a:extLst>
                <a:ext uri="{FF2B5EF4-FFF2-40B4-BE49-F238E27FC236}">
                  <a16:creationId xmlns:a16="http://schemas.microsoft.com/office/drawing/2014/main" id="{CB487ED2-C217-F497-EF0F-52AA870D8093}"/>
                </a:ext>
              </a:extLst>
            </p:cNvPr>
            <p:cNvSpPr/>
            <p:nvPr/>
          </p:nvSpPr>
          <p:spPr>
            <a:xfrm>
              <a:off x="1832144" y="13335220"/>
              <a:ext cx="4445" cy="8255"/>
            </a:xfrm>
            <a:custGeom>
              <a:avLst/>
              <a:gdLst/>
              <a:ahLst/>
              <a:cxnLst/>
              <a:rect l="l" t="t" r="r" b="b"/>
              <a:pathLst>
                <a:path w="4444" h="8255">
                  <a:moveTo>
                    <a:pt x="1263" y="0"/>
                  </a:moveTo>
                  <a:lnTo>
                    <a:pt x="788" y="0"/>
                  </a:lnTo>
                  <a:lnTo>
                    <a:pt x="626" y="21"/>
                  </a:lnTo>
                  <a:lnTo>
                    <a:pt x="403" y="572"/>
                  </a:lnTo>
                  <a:lnTo>
                    <a:pt x="529" y="1296"/>
                  </a:lnTo>
                  <a:lnTo>
                    <a:pt x="421" y="1544"/>
                  </a:lnTo>
                  <a:lnTo>
                    <a:pt x="365" y="1728"/>
                  </a:lnTo>
                  <a:lnTo>
                    <a:pt x="0" y="5994"/>
                  </a:lnTo>
                  <a:lnTo>
                    <a:pt x="3726" y="7647"/>
                  </a:lnTo>
                  <a:lnTo>
                    <a:pt x="3866" y="7647"/>
                  </a:lnTo>
                  <a:lnTo>
                    <a:pt x="4018" y="7571"/>
                  </a:lnTo>
                  <a:lnTo>
                    <a:pt x="4183" y="7247"/>
                  </a:lnTo>
                  <a:lnTo>
                    <a:pt x="3780" y="7247"/>
                  </a:lnTo>
                  <a:lnTo>
                    <a:pt x="421" y="5789"/>
                  </a:lnTo>
                  <a:lnTo>
                    <a:pt x="777" y="1728"/>
                  </a:lnTo>
                  <a:lnTo>
                    <a:pt x="878" y="1544"/>
                  </a:lnTo>
                  <a:lnTo>
                    <a:pt x="989" y="1198"/>
                  </a:lnTo>
                  <a:lnTo>
                    <a:pt x="777" y="399"/>
                  </a:lnTo>
                  <a:lnTo>
                    <a:pt x="3687" y="399"/>
                  </a:lnTo>
                  <a:lnTo>
                    <a:pt x="1263" y="0"/>
                  </a:lnTo>
                  <a:close/>
                </a:path>
                <a:path w="4444" h="8255">
                  <a:moveTo>
                    <a:pt x="3687" y="399"/>
                  </a:moveTo>
                  <a:lnTo>
                    <a:pt x="1004" y="399"/>
                  </a:lnTo>
                  <a:lnTo>
                    <a:pt x="3294" y="572"/>
                  </a:lnTo>
                  <a:lnTo>
                    <a:pt x="3780" y="7247"/>
                  </a:lnTo>
                  <a:lnTo>
                    <a:pt x="4183" y="7247"/>
                  </a:lnTo>
                  <a:lnTo>
                    <a:pt x="3687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80">
              <a:extLst>
                <a:ext uri="{FF2B5EF4-FFF2-40B4-BE49-F238E27FC236}">
                  <a16:creationId xmlns:a16="http://schemas.microsoft.com/office/drawing/2014/main" id="{CEA26396-C9E9-B52C-4817-03F056536EC1}"/>
                </a:ext>
              </a:extLst>
            </p:cNvPr>
            <p:cNvSpPr/>
            <p:nvPr/>
          </p:nvSpPr>
          <p:spPr>
            <a:xfrm>
              <a:off x="1833354" y="13345217"/>
              <a:ext cx="4445" cy="4445"/>
            </a:xfrm>
            <a:custGeom>
              <a:avLst/>
              <a:gdLst/>
              <a:ahLst/>
              <a:cxnLst/>
              <a:rect l="l" t="t" r="r" b="b"/>
              <a:pathLst>
                <a:path w="4444" h="4444">
                  <a:moveTo>
                    <a:pt x="4396" y="0"/>
                  </a:moveTo>
                  <a:lnTo>
                    <a:pt x="0" y="324"/>
                  </a:lnTo>
                  <a:lnTo>
                    <a:pt x="691" y="4158"/>
                  </a:lnTo>
                  <a:lnTo>
                    <a:pt x="4374" y="4180"/>
                  </a:lnTo>
                  <a:lnTo>
                    <a:pt x="4396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81">
              <a:extLst>
                <a:ext uri="{FF2B5EF4-FFF2-40B4-BE49-F238E27FC236}">
                  <a16:creationId xmlns:a16="http://schemas.microsoft.com/office/drawing/2014/main" id="{2427BB2F-66F7-A770-D723-CE4E590FCF04}"/>
                </a:ext>
              </a:extLst>
            </p:cNvPr>
            <p:cNvSpPr/>
            <p:nvPr/>
          </p:nvSpPr>
          <p:spPr>
            <a:xfrm>
              <a:off x="1833346" y="1334481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15" y="2442"/>
                  </a:moveTo>
                  <a:lnTo>
                    <a:pt x="223" y="4148"/>
                  </a:lnTo>
                  <a:lnTo>
                    <a:pt x="345" y="4817"/>
                  </a:lnTo>
                  <a:lnTo>
                    <a:pt x="507" y="4957"/>
                  </a:lnTo>
                  <a:lnTo>
                    <a:pt x="2117" y="4957"/>
                  </a:lnTo>
                  <a:lnTo>
                    <a:pt x="3238" y="4558"/>
                  </a:lnTo>
                  <a:lnTo>
                    <a:pt x="702" y="4558"/>
                  </a:lnTo>
                  <a:lnTo>
                    <a:pt x="315" y="2442"/>
                  </a:lnTo>
                  <a:close/>
                </a:path>
                <a:path w="5080" h="5080">
                  <a:moveTo>
                    <a:pt x="3280" y="4543"/>
                  </a:moveTo>
                  <a:lnTo>
                    <a:pt x="766" y="4558"/>
                  </a:lnTo>
                  <a:lnTo>
                    <a:pt x="3238" y="4558"/>
                  </a:lnTo>
                  <a:close/>
                </a:path>
                <a:path w="5080" h="5080">
                  <a:moveTo>
                    <a:pt x="4387" y="4148"/>
                  </a:moveTo>
                  <a:lnTo>
                    <a:pt x="3280" y="4543"/>
                  </a:lnTo>
                  <a:lnTo>
                    <a:pt x="4385" y="4536"/>
                  </a:lnTo>
                  <a:lnTo>
                    <a:pt x="4387" y="4148"/>
                  </a:lnTo>
                  <a:close/>
                </a:path>
                <a:path w="5080" h="5080">
                  <a:moveTo>
                    <a:pt x="4806" y="399"/>
                  </a:moveTo>
                  <a:lnTo>
                    <a:pt x="4406" y="399"/>
                  </a:lnTo>
                  <a:lnTo>
                    <a:pt x="4387" y="4148"/>
                  </a:lnTo>
                  <a:lnTo>
                    <a:pt x="4784" y="4007"/>
                  </a:lnTo>
                  <a:lnTo>
                    <a:pt x="4806" y="399"/>
                  </a:lnTo>
                  <a:close/>
                </a:path>
                <a:path w="5080" h="5080">
                  <a:moveTo>
                    <a:pt x="1762" y="587"/>
                  </a:moveTo>
                  <a:lnTo>
                    <a:pt x="0" y="712"/>
                  </a:lnTo>
                  <a:lnTo>
                    <a:pt x="315" y="2442"/>
                  </a:lnTo>
                  <a:lnTo>
                    <a:pt x="1762" y="587"/>
                  </a:lnTo>
                  <a:close/>
                </a:path>
                <a:path w="5080" h="5080">
                  <a:moveTo>
                    <a:pt x="4633" y="0"/>
                  </a:moveTo>
                  <a:lnTo>
                    <a:pt x="4406" y="0"/>
                  </a:lnTo>
                  <a:lnTo>
                    <a:pt x="2052" y="216"/>
                  </a:lnTo>
                  <a:lnTo>
                    <a:pt x="1762" y="587"/>
                  </a:lnTo>
                  <a:lnTo>
                    <a:pt x="4406" y="399"/>
                  </a:lnTo>
                  <a:lnTo>
                    <a:pt x="4806" y="399"/>
                  </a:lnTo>
                  <a:lnTo>
                    <a:pt x="4806" y="183"/>
                  </a:lnTo>
                  <a:lnTo>
                    <a:pt x="4633" y="0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82">
              <a:extLst>
                <a:ext uri="{FF2B5EF4-FFF2-40B4-BE49-F238E27FC236}">
                  <a16:creationId xmlns:a16="http://schemas.microsoft.com/office/drawing/2014/main" id="{AC22B5FC-B788-6A54-1C63-9F900EF7E335}"/>
                </a:ext>
              </a:extLst>
            </p:cNvPr>
            <p:cNvSpPr/>
            <p:nvPr/>
          </p:nvSpPr>
          <p:spPr>
            <a:xfrm>
              <a:off x="1830843" y="13342266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896" y="0"/>
                  </a:moveTo>
                  <a:lnTo>
                    <a:pt x="1047" y="907"/>
                  </a:lnTo>
                  <a:lnTo>
                    <a:pt x="766" y="1317"/>
                  </a:lnTo>
                  <a:lnTo>
                    <a:pt x="0" y="5325"/>
                  </a:lnTo>
                  <a:lnTo>
                    <a:pt x="3197" y="7107"/>
                  </a:lnTo>
                  <a:lnTo>
                    <a:pt x="3391" y="75"/>
                  </a:lnTo>
                  <a:lnTo>
                    <a:pt x="896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83">
              <a:extLst>
                <a:ext uri="{FF2B5EF4-FFF2-40B4-BE49-F238E27FC236}">
                  <a16:creationId xmlns:a16="http://schemas.microsoft.com/office/drawing/2014/main" id="{C55A190F-B3DA-FC8B-4916-F488A50C3B2E}"/>
                </a:ext>
              </a:extLst>
            </p:cNvPr>
            <p:cNvSpPr/>
            <p:nvPr/>
          </p:nvSpPr>
          <p:spPr>
            <a:xfrm>
              <a:off x="1830401" y="13341865"/>
              <a:ext cx="4445" cy="8255"/>
            </a:xfrm>
            <a:custGeom>
              <a:avLst/>
              <a:gdLst/>
              <a:ahLst/>
              <a:cxnLst/>
              <a:rect l="l" t="t" r="r" b="b"/>
              <a:pathLst>
                <a:path w="4444" h="8255">
                  <a:moveTo>
                    <a:pt x="1350" y="0"/>
                  </a:moveTo>
                  <a:lnTo>
                    <a:pt x="1220" y="0"/>
                  </a:lnTo>
                  <a:lnTo>
                    <a:pt x="961" y="226"/>
                  </a:lnTo>
                  <a:lnTo>
                    <a:pt x="976" y="1306"/>
                  </a:lnTo>
                  <a:lnTo>
                    <a:pt x="831" y="1555"/>
                  </a:lnTo>
                  <a:lnTo>
                    <a:pt x="0" y="5886"/>
                  </a:lnTo>
                  <a:lnTo>
                    <a:pt x="3445" y="7863"/>
                  </a:lnTo>
                  <a:lnTo>
                    <a:pt x="3575" y="7906"/>
                  </a:lnTo>
                  <a:lnTo>
                    <a:pt x="3715" y="7906"/>
                  </a:lnTo>
                  <a:lnTo>
                    <a:pt x="3845" y="7863"/>
                  </a:lnTo>
                  <a:lnTo>
                    <a:pt x="4043" y="7506"/>
                  </a:lnTo>
                  <a:lnTo>
                    <a:pt x="3640" y="7506"/>
                  </a:lnTo>
                  <a:lnTo>
                    <a:pt x="442" y="5724"/>
                  </a:lnTo>
                  <a:lnTo>
                    <a:pt x="1209" y="1717"/>
                  </a:lnTo>
                  <a:lnTo>
                    <a:pt x="1490" y="1306"/>
                  </a:lnTo>
                  <a:lnTo>
                    <a:pt x="1339" y="399"/>
                  </a:lnTo>
                  <a:lnTo>
                    <a:pt x="4241" y="399"/>
                  </a:lnTo>
                  <a:lnTo>
                    <a:pt x="1641" y="10"/>
                  </a:lnTo>
                  <a:lnTo>
                    <a:pt x="1350" y="0"/>
                  </a:lnTo>
                  <a:close/>
                </a:path>
                <a:path w="4444" h="8255">
                  <a:moveTo>
                    <a:pt x="4241" y="399"/>
                  </a:moveTo>
                  <a:lnTo>
                    <a:pt x="1339" y="399"/>
                  </a:lnTo>
                  <a:lnTo>
                    <a:pt x="3834" y="475"/>
                  </a:lnTo>
                  <a:lnTo>
                    <a:pt x="3640" y="7506"/>
                  </a:lnTo>
                  <a:lnTo>
                    <a:pt x="4043" y="7506"/>
                  </a:lnTo>
                  <a:lnTo>
                    <a:pt x="4241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84">
              <a:extLst>
                <a:ext uri="{FF2B5EF4-FFF2-40B4-BE49-F238E27FC236}">
                  <a16:creationId xmlns:a16="http://schemas.microsoft.com/office/drawing/2014/main" id="{ACE4615E-3F63-D778-54CF-FED50783A427}"/>
                </a:ext>
              </a:extLst>
            </p:cNvPr>
            <p:cNvSpPr/>
            <p:nvPr/>
          </p:nvSpPr>
          <p:spPr>
            <a:xfrm>
              <a:off x="1831519" y="1335240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45" y="0"/>
                  </a:moveTo>
                  <a:lnTo>
                    <a:pt x="0" y="3877"/>
                  </a:lnTo>
                  <a:lnTo>
                    <a:pt x="3553" y="4882"/>
                  </a:lnTo>
                  <a:lnTo>
                    <a:pt x="4676" y="864"/>
                  </a:lnTo>
                  <a:lnTo>
                    <a:pt x="345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85">
              <a:extLst>
                <a:ext uri="{FF2B5EF4-FFF2-40B4-BE49-F238E27FC236}">
                  <a16:creationId xmlns:a16="http://schemas.microsoft.com/office/drawing/2014/main" id="{43BF097E-2EEC-5782-2D7B-484D56540A29}"/>
                </a:ext>
              </a:extLst>
            </p:cNvPr>
            <p:cNvSpPr/>
            <p:nvPr/>
          </p:nvSpPr>
          <p:spPr>
            <a:xfrm>
              <a:off x="1831219" y="13352783"/>
              <a:ext cx="5715" cy="4445"/>
            </a:xfrm>
            <a:custGeom>
              <a:avLst/>
              <a:gdLst/>
              <a:ahLst/>
              <a:cxnLst/>
              <a:rect l="l" t="t" r="r" b="b"/>
              <a:pathLst>
                <a:path w="5714" h="4444">
                  <a:moveTo>
                    <a:pt x="532" y="894"/>
                  </a:moveTo>
                  <a:lnTo>
                    <a:pt x="97" y="1263"/>
                  </a:lnTo>
                  <a:lnTo>
                    <a:pt x="0" y="3834"/>
                  </a:lnTo>
                  <a:lnTo>
                    <a:pt x="637" y="4018"/>
                  </a:lnTo>
                  <a:lnTo>
                    <a:pt x="2430" y="4018"/>
                  </a:lnTo>
                  <a:lnTo>
                    <a:pt x="4321" y="3618"/>
                  </a:lnTo>
                  <a:lnTo>
                    <a:pt x="691" y="3618"/>
                  </a:lnTo>
                  <a:lnTo>
                    <a:pt x="302" y="3499"/>
                  </a:lnTo>
                  <a:lnTo>
                    <a:pt x="532" y="894"/>
                  </a:lnTo>
                  <a:close/>
                </a:path>
                <a:path w="5714" h="4444">
                  <a:moveTo>
                    <a:pt x="5381" y="399"/>
                  </a:moveTo>
                  <a:lnTo>
                    <a:pt x="4568" y="399"/>
                  </a:lnTo>
                  <a:lnTo>
                    <a:pt x="4979" y="486"/>
                  </a:lnTo>
                  <a:lnTo>
                    <a:pt x="4223" y="3175"/>
                  </a:lnTo>
                  <a:lnTo>
                    <a:pt x="2387" y="3618"/>
                  </a:lnTo>
                  <a:lnTo>
                    <a:pt x="4321" y="3618"/>
                  </a:lnTo>
                  <a:lnTo>
                    <a:pt x="4525" y="3575"/>
                  </a:lnTo>
                  <a:lnTo>
                    <a:pt x="5299" y="810"/>
                  </a:lnTo>
                  <a:lnTo>
                    <a:pt x="5381" y="399"/>
                  </a:lnTo>
                  <a:close/>
                </a:path>
                <a:path w="5714" h="4444">
                  <a:moveTo>
                    <a:pt x="4601" y="0"/>
                  </a:moveTo>
                  <a:lnTo>
                    <a:pt x="1587" y="0"/>
                  </a:lnTo>
                  <a:lnTo>
                    <a:pt x="659" y="787"/>
                  </a:lnTo>
                  <a:lnTo>
                    <a:pt x="2689" y="399"/>
                  </a:lnTo>
                  <a:lnTo>
                    <a:pt x="5381" y="399"/>
                  </a:lnTo>
                  <a:lnTo>
                    <a:pt x="5260" y="183"/>
                  </a:lnTo>
                  <a:lnTo>
                    <a:pt x="4601" y="0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86">
              <a:extLst>
                <a:ext uri="{FF2B5EF4-FFF2-40B4-BE49-F238E27FC236}">
                  <a16:creationId xmlns:a16="http://schemas.microsoft.com/office/drawing/2014/main" id="{A42C873D-5BD5-B194-D26D-7E9B654BF7B4}"/>
                </a:ext>
              </a:extLst>
            </p:cNvPr>
            <p:cNvSpPr/>
            <p:nvPr/>
          </p:nvSpPr>
          <p:spPr>
            <a:xfrm>
              <a:off x="1828908" y="13348827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80" h="7619">
                  <a:moveTo>
                    <a:pt x="2279" y="0"/>
                  </a:moveTo>
                  <a:lnTo>
                    <a:pt x="2181" y="918"/>
                  </a:lnTo>
                  <a:lnTo>
                    <a:pt x="1803" y="1231"/>
                  </a:lnTo>
                  <a:lnTo>
                    <a:pt x="0" y="4882"/>
                  </a:lnTo>
                  <a:lnTo>
                    <a:pt x="2613" y="7452"/>
                  </a:lnTo>
                  <a:lnTo>
                    <a:pt x="4666" y="734"/>
                  </a:lnTo>
                  <a:lnTo>
                    <a:pt x="2279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87">
              <a:extLst>
                <a:ext uri="{FF2B5EF4-FFF2-40B4-BE49-F238E27FC236}">
                  <a16:creationId xmlns:a16="http://schemas.microsoft.com/office/drawing/2014/main" id="{3C891701-793E-2231-7573-E03CBD9A7FA4}"/>
                </a:ext>
              </a:extLst>
            </p:cNvPr>
            <p:cNvSpPr/>
            <p:nvPr/>
          </p:nvSpPr>
          <p:spPr>
            <a:xfrm>
              <a:off x="1828443" y="13348427"/>
              <a:ext cx="5715" cy="8890"/>
            </a:xfrm>
            <a:custGeom>
              <a:avLst/>
              <a:gdLst/>
              <a:ahLst/>
              <a:cxnLst/>
              <a:rect l="l" t="t" r="r" b="b"/>
              <a:pathLst>
                <a:path w="5714" h="8890">
                  <a:moveTo>
                    <a:pt x="2819" y="0"/>
                  </a:moveTo>
                  <a:lnTo>
                    <a:pt x="2581" y="21"/>
                  </a:lnTo>
                  <a:lnTo>
                    <a:pt x="2419" y="129"/>
                  </a:lnTo>
                  <a:lnTo>
                    <a:pt x="2268" y="1058"/>
                  </a:lnTo>
                  <a:lnTo>
                    <a:pt x="1933" y="1404"/>
                  </a:lnTo>
                  <a:lnTo>
                    <a:pt x="0" y="5325"/>
                  </a:lnTo>
                  <a:lnTo>
                    <a:pt x="2862" y="8219"/>
                  </a:lnTo>
                  <a:lnTo>
                    <a:pt x="3305" y="8219"/>
                  </a:lnTo>
                  <a:lnTo>
                    <a:pt x="3489" y="7863"/>
                  </a:lnTo>
                  <a:lnTo>
                    <a:pt x="3078" y="7863"/>
                  </a:lnTo>
                  <a:lnTo>
                    <a:pt x="464" y="5281"/>
                  </a:lnTo>
                  <a:lnTo>
                    <a:pt x="2268" y="1630"/>
                  </a:lnTo>
                  <a:lnTo>
                    <a:pt x="2542" y="1404"/>
                  </a:lnTo>
                  <a:lnTo>
                    <a:pt x="2665" y="1134"/>
                  </a:lnTo>
                  <a:lnTo>
                    <a:pt x="2743" y="399"/>
                  </a:lnTo>
                  <a:lnTo>
                    <a:pt x="3848" y="399"/>
                  </a:lnTo>
                  <a:lnTo>
                    <a:pt x="2819" y="0"/>
                  </a:lnTo>
                  <a:close/>
                </a:path>
                <a:path w="5714" h="8890">
                  <a:moveTo>
                    <a:pt x="3848" y="399"/>
                  </a:moveTo>
                  <a:lnTo>
                    <a:pt x="2743" y="399"/>
                  </a:lnTo>
                  <a:lnTo>
                    <a:pt x="5130" y="1134"/>
                  </a:lnTo>
                  <a:lnTo>
                    <a:pt x="3078" y="7863"/>
                  </a:lnTo>
                  <a:lnTo>
                    <a:pt x="3489" y="7863"/>
                  </a:lnTo>
                  <a:lnTo>
                    <a:pt x="5497" y="1317"/>
                  </a:lnTo>
                  <a:lnTo>
                    <a:pt x="5545" y="1058"/>
                  </a:lnTo>
                  <a:lnTo>
                    <a:pt x="3848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88">
              <a:extLst>
                <a:ext uri="{FF2B5EF4-FFF2-40B4-BE49-F238E27FC236}">
                  <a16:creationId xmlns:a16="http://schemas.microsoft.com/office/drawing/2014/main" id="{5D186FCB-E488-97CB-C873-EFBB678DC646}"/>
                </a:ext>
              </a:extLst>
            </p:cNvPr>
            <p:cNvSpPr/>
            <p:nvPr/>
          </p:nvSpPr>
          <p:spPr>
            <a:xfrm>
              <a:off x="1826888" y="13358897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1069" y="0"/>
                  </a:moveTo>
                  <a:lnTo>
                    <a:pt x="0" y="3748"/>
                  </a:lnTo>
                  <a:lnTo>
                    <a:pt x="3305" y="5389"/>
                  </a:lnTo>
                  <a:lnTo>
                    <a:pt x="5162" y="1663"/>
                  </a:lnTo>
                  <a:lnTo>
                    <a:pt x="1069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89">
              <a:extLst>
                <a:ext uri="{FF2B5EF4-FFF2-40B4-BE49-F238E27FC236}">
                  <a16:creationId xmlns:a16="http://schemas.microsoft.com/office/drawing/2014/main" id="{C1E495F2-0BB4-A8D5-599C-A735EA20034A}"/>
                </a:ext>
              </a:extLst>
            </p:cNvPr>
            <p:cNvSpPr/>
            <p:nvPr/>
          </p:nvSpPr>
          <p:spPr>
            <a:xfrm>
              <a:off x="1826504" y="13359786"/>
              <a:ext cx="6350" cy="3810"/>
            </a:xfrm>
            <a:custGeom>
              <a:avLst/>
              <a:gdLst/>
              <a:ahLst/>
              <a:cxnLst/>
              <a:rect l="l" t="t" r="r" b="b"/>
              <a:pathLst>
                <a:path w="6350" h="3809">
                  <a:moveTo>
                    <a:pt x="4703" y="0"/>
                  </a:moveTo>
                  <a:lnTo>
                    <a:pt x="2305" y="0"/>
                  </a:lnTo>
                  <a:lnTo>
                    <a:pt x="642" y="475"/>
                  </a:lnTo>
                  <a:lnTo>
                    <a:pt x="0" y="2754"/>
                  </a:lnTo>
                  <a:lnTo>
                    <a:pt x="71" y="3153"/>
                  </a:lnTo>
                  <a:lnTo>
                    <a:pt x="1020" y="3618"/>
                  </a:lnTo>
                  <a:lnTo>
                    <a:pt x="3213" y="3618"/>
                  </a:lnTo>
                  <a:lnTo>
                    <a:pt x="4579" y="3218"/>
                  </a:lnTo>
                  <a:lnTo>
                    <a:pt x="1107" y="3218"/>
                  </a:lnTo>
                  <a:lnTo>
                    <a:pt x="383" y="2862"/>
                  </a:lnTo>
                  <a:lnTo>
                    <a:pt x="944" y="864"/>
                  </a:lnTo>
                  <a:lnTo>
                    <a:pt x="2370" y="399"/>
                  </a:lnTo>
                  <a:lnTo>
                    <a:pt x="5722" y="399"/>
                  </a:lnTo>
                  <a:lnTo>
                    <a:pt x="4703" y="0"/>
                  </a:lnTo>
                  <a:close/>
                </a:path>
                <a:path w="6350" h="3809">
                  <a:moveTo>
                    <a:pt x="5722" y="399"/>
                  </a:moveTo>
                  <a:lnTo>
                    <a:pt x="4649" y="399"/>
                  </a:lnTo>
                  <a:lnTo>
                    <a:pt x="5440" y="723"/>
                  </a:lnTo>
                  <a:lnTo>
                    <a:pt x="5497" y="864"/>
                  </a:lnTo>
                  <a:lnTo>
                    <a:pt x="4552" y="2754"/>
                  </a:lnTo>
                  <a:lnTo>
                    <a:pt x="3159" y="3218"/>
                  </a:lnTo>
                  <a:lnTo>
                    <a:pt x="4579" y="3218"/>
                  </a:lnTo>
                  <a:lnTo>
                    <a:pt x="4801" y="3153"/>
                  </a:lnTo>
                  <a:lnTo>
                    <a:pt x="5945" y="864"/>
                  </a:lnTo>
                  <a:lnTo>
                    <a:pt x="5843" y="475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90">
              <a:extLst>
                <a:ext uri="{FF2B5EF4-FFF2-40B4-BE49-F238E27FC236}">
                  <a16:creationId xmlns:a16="http://schemas.microsoft.com/office/drawing/2014/main" id="{3B03A30A-4FB9-A888-27C3-721788D725E2}"/>
                </a:ext>
              </a:extLst>
            </p:cNvPr>
            <p:cNvSpPr/>
            <p:nvPr/>
          </p:nvSpPr>
          <p:spPr>
            <a:xfrm>
              <a:off x="1824799" y="13355251"/>
              <a:ext cx="5715" cy="7620"/>
            </a:xfrm>
            <a:custGeom>
              <a:avLst/>
              <a:gdLst/>
              <a:ahLst/>
              <a:cxnLst/>
              <a:rect l="l" t="t" r="r" b="b"/>
              <a:pathLst>
                <a:path w="5714" h="7619">
                  <a:moveTo>
                    <a:pt x="3153" y="0"/>
                  </a:moveTo>
                  <a:lnTo>
                    <a:pt x="2894" y="885"/>
                  </a:lnTo>
                  <a:lnTo>
                    <a:pt x="2462" y="1123"/>
                  </a:lnTo>
                  <a:lnTo>
                    <a:pt x="0" y="4374"/>
                  </a:lnTo>
                  <a:lnTo>
                    <a:pt x="2084" y="7398"/>
                  </a:lnTo>
                  <a:lnTo>
                    <a:pt x="5368" y="1166"/>
                  </a:lnTo>
                  <a:lnTo>
                    <a:pt x="3153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91">
              <a:extLst>
                <a:ext uri="{FF2B5EF4-FFF2-40B4-BE49-F238E27FC236}">
                  <a16:creationId xmlns:a16="http://schemas.microsoft.com/office/drawing/2014/main" id="{157661DD-97B5-A26C-F672-0179262FB227}"/>
                </a:ext>
              </a:extLst>
            </p:cNvPr>
            <p:cNvSpPr/>
            <p:nvPr/>
          </p:nvSpPr>
          <p:spPr>
            <a:xfrm>
              <a:off x="1824335" y="13354850"/>
              <a:ext cx="6350" cy="8255"/>
            </a:xfrm>
            <a:custGeom>
              <a:avLst/>
              <a:gdLst/>
              <a:ahLst/>
              <a:cxnLst/>
              <a:rect l="l" t="t" r="r" b="b"/>
              <a:pathLst>
                <a:path w="6350" h="8255">
                  <a:moveTo>
                    <a:pt x="3683" y="0"/>
                  </a:moveTo>
                  <a:lnTo>
                    <a:pt x="3359" y="75"/>
                  </a:lnTo>
                  <a:lnTo>
                    <a:pt x="3035" y="972"/>
                  </a:lnTo>
                  <a:lnTo>
                    <a:pt x="2657" y="1198"/>
                  </a:lnTo>
                  <a:lnTo>
                    <a:pt x="0" y="4720"/>
                  </a:lnTo>
                  <a:lnTo>
                    <a:pt x="2300" y="8133"/>
                  </a:lnTo>
                  <a:lnTo>
                    <a:pt x="2721" y="8187"/>
                  </a:lnTo>
                  <a:lnTo>
                    <a:pt x="3005" y="7798"/>
                  </a:lnTo>
                  <a:lnTo>
                    <a:pt x="2549" y="7798"/>
                  </a:lnTo>
                  <a:lnTo>
                    <a:pt x="464" y="4774"/>
                  </a:lnTo>
                  <a:lnTo>
                    <a:pt x="2927" y="1522"/>
                  </a:lnTo>
                  <a:lnTo>
                    <a:pt x="3359" y="1285"/>
                  </a:lnTo>
                  <a:lnTo>
                    <a:pt x="3618" y="399"/>
                  </a:lnTo>
                  <a:lnTo>
                    <a:pt x="4371" y="399"/>
                  </a:lnTo>
                  <a:lnTo>
                    <a:pt x="3748" y="10"/>
                  </a:lnTo>
                  <a:close/>
                </a:path>
                <a:path w="6350" h="8255">
                  <a:moveTo>
                    <a:pt x="4371" y="399"/>
                  </a:moveTo>
                  <a:lnTo>
                    <a:pt x="3618" y="399"/>
                  </a:lnTo>
                  <a:lnTo>
                    <a:pt x="5826" y="1587"/>
                  </a:lnTo>
                  <a:lnTo>
                    <a:pt x="2549" y="7798"/>
                  </a:lnTo>
                  <a:lnTo>
                    <a:pt x="3005" y="7798"/>
                  </a:lnTo>
                  <a:lnTo>
                    <a:pt x="6275" y="1587"/>
                  </a:lnTo>
                  <a:lnTo>
                    <a:pt x="4371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92">
              <a:extLst>
                <a:ext uri="{FF2B5EF4-FFF2-40B4-BE49-F238E27FC236}">
                  <a16:creationId xmlns:a16="http://schemas.microsoft.com/office/drawing/2014/main" id="{604611EF-BF4E-35C8-7133-C62B5B59BE11}"/>
                </a:ext>
              </a:extLst>
            </p:cNvPr>
            <p:cNvSpPr/>
            <p:nvPr/>
          </p:nvSpPr>
          <p:spPr>
            <a:xfrm>
              <a:off x="1821767" y="13365702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1350" y="0"/>
                  </a:moveTo>
                  <a:lnTo>
                    <a:pt x="0" y="3661"/>
                  </a:lnTo>
                  <a:lnTo>
                    <a:pt x="3164" y="5551"/>
                  </a:lnTo>
                  <a:lnTo>
                    <a:pt x="5303" y="1965"/>
                  </a:lnTo>
                  <a:lnTo>
                    <a:pt x="1350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93">
              <a:extLst>
                <a:ext uri="{FF2B5EF4-FFF2-40B4-BE49-F238E27FC236}">
                  <a16:creationId xmlns:a16="http://schemas.microsoft.com/office/drawing/2014/main" id="{320FE354-5374-E51F-A94D-FBA42B839B68}"/>
                </a:ext>
              </a:extLst>
            </p:cNvPr>
            <p:cNvSpPr/>
            <p:nvPr/>
          </p:nvSpPr>
          <p:spPr>
            <a:xfrm>
              <a:off x="1821342" y="13366738"/>
              <a:ext cx="6350" cy="3810"/>
            </a:xfrm>
            <a:custGeom>
              <a:avLst/>
              <a:gdLst/>
              <a:ahLst/>
              <a:cxnLst/>
              <a:rect l="l" t="t" r="r" b="b"/>
              <a:pathLst>
                <a:path w="6350" h="3809">
                  <a:moveTo>
                    <a:pt x="4758" y="0"/>
                  </a:moveTo>
                  <a:lnTo>
                    <a:pt x="2328" y="0"/>
                  </a:lnTo>
                  <a:lnTo>
                    <a:pt x="805" y="432"/>
                  </a:lnTo>
                  <a:lnTo>
                    <a:pt x="0" y="2624"/>
                  </a:lnTo>
                  <a:lnTo>
                    <a:pt x="59" y="2873"/>
                  </a:lnTo>
                  <a:lnTo>
                    <a:pt x="1161" y="3521"/>
                  </a:lnTo>
                  <a:lnTo>
                    <a:pt x="3408" y="3521"/>
                  </a:lnTo>
                  <a:lnTo>
                    <a:pt x="4859" y="3121"/>
                  </a:lnTo>
                  <a:lnTo>
                    <a:pt x="1240" y="3110"/>
                  </a:lnTo>
                  <a:lnTo>
                    <a:pt x="426" y="2624"/>
                  </a:lnTo>
                  <a:lnTo>
                    <a:pt x="1075" y="853"/>
                  </a:lnTo>
                  <a:lnTo>
                    <a:pt x="2338" y="399"/>
                  </a:lnTo>
                  <a:lnTo>
                    <a:pt x="5557" y="399"/>
                  </a:lnTo>
                  <a:lnTo>
                    <a:pt x="4758" y="0"/>
                  </a:lnTo>
                  <a:close/>
                </a:path>
                <a:path w="6350" h="3809">
                  <a:moveTo>
                    <a:pt x="5557" y="399"/>
                  </a:moveTo>
                  <a:lnTo>
                    <a:pt x="4671" y="399"/>
                  </a:lnTo>
                  <a:lnTo>
                    <a:pt x="5579" y="853"/>
                  </a:lnTo>
                  <a:lnTo>
                    <a:pt x="5665" y="1036"/>
                  </a:lnTo>
                  <a:lnTo>
                    <a:pt x="4693" y="2667"/>
                  </a:lnTo>
                  <a:lnTo>
                    <a:pt x="3408" y="3121"/>
                  </a:lnTo>
                  <a:lnTo>
                    <a:pt x="4898" y="3110"/>
                  </a:lnTo>
                  <a:lnTo>
                    <a:pt x="6140" y="1036"/>
                  </a:lnTo>
                  <a:lnTo>
                    <a:pt x="6086" y="702"/>
                  </a:lnTo>
                  <a:lnTo>
                    <a:pt x="5557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94">
              <a:extLst>
                <a:ext uri="{FF2B5EF4-FFF2-40B4-BE49-F238E27FC236}">
                  <a16:creationId xmlns:a16="http://schemas.microsoft.com/office/drawing/2014/main" id="{1E3CF126-4BBA-B7BF-FF11-0A44210959D9}"/>
                </a:ext>
              </a:extLst>
            </p:cNvPr>
            <p:cNvSpPr/>
            <p:nvPr/>
          </p:nvSpPr>
          <p:spPr>
            <a:xfrm>
              <a:off x="1819914" y="13362065"/>
              <a:ext cx="5715" cy="7620"/>
            </a:xfrm>
            <a:custGeom>
              <a:avLst/>
              <a:gdLst/>
              <a:ahLst/>
              <a:cxnLst/>
              <a:rect l="l" t="t" r="r" b="b"/>
              <a:pathLst>
                <a:path w="5714" h="7619">
                  <a:moveTo>
                    <a:pt x="3477" y="0"/>
                  </a:moveTo>
                  <a:lnTo>
                    <a:pt x="3143" y="864"/>
                  </a:lnTo>
                  <a:lnTo>
                    <a:pt x="2700" y="1069"/>
                  </a:lnTo>
                  <a:lnTo>
                    <a:pt x="0" y="4136"/>
                  </a:lnTo>
                  <a:lnTo>
                    <a:pt x="1857" y="7301"/>
                  </a:lnTo>
                  <a:lnTo>
                    <a:pt x="5595" y="1339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95">
              <a:extLst>
                <a:ext uri="{FF2B5EF4-FFF2-40B4-BE49-F238E27FC236}">
                  <a16:creationId xmlns:a16="http://schemas.microsoft.com/office/drawing/2014/main" id="{8F4DCE4C-34F7-A308-52E1-510C8D724834}"/>
                </a:ext>
              </a:extLst>
            </p:cNvPr>
            <p:cNvSpPr/>
            <p:nvPr/>
          </p:nvSpPr>
          <p:spPr>
            <a:xfrm>
              <a:off x="1819460" y="13361665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5">
                  <a:moveTo>
                    <a:pt x="4007" y="0"/>
                  </a:moveTo>
                  <a:lnTo>
                    <a:pt x="3694" y="64"/>
                  </a:lnTo>
                  <a:lnTo>
                    <a:pt x="3305" y="928"/>
                  </a:lnTo>
                  <a:lnTo>
                    <a:pt x="2894" y="1155"/>
                  </a:lnTo>
                  <a:lnTo>
                    <a:pt x="0" y="4450"/>
                  </a:lnTo>
                  <a:lnTo>
                    <a:pt x="2046" y="8025"/>
                  </a:lnTo>
                  <a:lnTo>
                    <a:pt x="2451" y="8100"/>
                  </a:lnTo>
                  <a:lnTo>
                    <a:pt x="2588" y="8014"/>
                  </a:lnTo>
                  <a:lnTo>
                    <a:pt x="2784" y="7701"/>
                  </a:lnTo>
                  <a:lnTo>
                    <a:pt x="2311" y="7701"/>
                  </a:lnTo>
                  <a:lnTo>
                    <a:pt x="453" y="4536"/>
                  </a:lnTo>
                  <a:lnTo>
                    <a:pt x="3153" y="1468"/>
                  </a:lnTo>
                  <a:lnTo>
                    <a:pt x="3596" y="1263"/>
                  </a:lnTo>
                  <a:lnTo>
                    <a:pt x="3931" y="399"/>
                  </a:lnTo>
                  <a:lnTo>
                    <a:pt x="4627" y="399"/>
                  </a:lnTo>
                  <a:lnTo>
                    <a:pt x="4082" y="21"/>
                  </a:lnTo>
                  <a:close/>
                </a:path>
                <a:path w="6985" h="8255">
                  <a:moveTo>
                    <a:pt x="4627" y="399"/>
                  </a:moveTo>
                  <a:lnTo>
                    <a:pt x="3931" y="399"/>
                  </a:lnTo>
                  <a:lnTo>
                    <a:pt x="6048" y="1738"/>
                  </a:lnTo>
                  <a:lnTo>
                    <a:pt x="2311" y="7701"/>
                  </a:lnTo>
                  <a:lnTo>
                    <a:pt x="2784" y="7701"/>
                  </a:lnTo>
                  <a:lnTo>
                    <a:pt x="6491" y="1793"/>
                  </a:lnTo>
                  <a:lnTo>
                    <a:pt x="4627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96">
              <a:extLst>
                <a:ext uri="{FF2B5EF4-FFF2-40B4-BE49-F238E27FC236}">
                  <a16:creationId xmlns:a16="http://schemas.microsoft.com/office/drawing/2014/main" id="{F5C17AA3-9252-ABA4-070A-874469415737}"/>
                </a:ext>
              </a:extLst>
            </p:cNvPr>
            <p:cNvSpPr/>
            <p:nvPr/>
          </p:nvSpPr>
          <p:spPr>
            <a:xfrm>
              <a:off x="1790234" y="13303997"/>
              <a:ext cx="7620" cy="3810"/>
            </a:xfrm>
            <a:custGeom>
              <a:avLst/>
              <a:gdLst/>
              <a:ahLst/>
              <a:cxnLst/>
              <a:rect l="l" t="t" r="r" b="b"/>
              <a:pathLst>
                <a:path w="7619" h="3809">
                  <a:moveTo>
                    <a:pt x="5205" y="2840"/>
                  </a:moveTo>
                  <a:lnTo>
                    <a:pt x="540" y="2840"/>
                  </a:lnTo>
                  <a:lnTo>
                    <a:pt x="2073" y="3175"/>
                  </a:lnTo>
                  <a:lnTo>
                    <a:pt x="4504" y="3575"/>
                  </a:lnTo>
                  <a:lnTo>
                    <a:pt x="5205" y="2840"/>
                  </a:lnTo>
                  <a:close/>
                </a:path>
                <a:path w="7619" h="3809">
                  <a:moveTo>
                    <a:pt x="2873" y="0"/>
                  </a:moveTo>
                  <a:lnTo>
                    <a:pt x="0" y="3175"/>
                  </a:lnTo>
                  <a:lnTo>
                    <a:pt x="540" y="2840"/>
                  </a:lnTo>
                  <a:lnTo>
                    <a:pt x="5205" y="2840"/>
                  </a:lnTo>
                  <a:lnTo>
                    <a:pt x="6772" y="1198"/>
                  </a:lnTo>
                  <a:lnTo>
                    <a:pt x="7346" y="507"/>
                  </a:lnTo>
                  <a:lnTo>
                    <a:pt x="6102" y="507"/>
                  </a:lnTo>
                  <a:lnTo>
                    <a:pt x="2873" y="0"/>
                  </a:lnTo>
                  <a:close/>
                </a:path>
                <a:path w="7619" h="3809">
                  <a:moveTo>
                    <a:pt x="7409" y="432"/>
                  </a:moveTo>
                  <a:lnTo>
                    <a:pt x="6102" y="507"/>
                  </a:lnTo>
                  <a:lnTo>
                    <a:pt x="7346" y="507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97">
              <a:extLst>
                <a:ext uri="{FF2B5EF4-FFF2-40B4-BE49-F238E27FC236}">
                  <a16:creationId xmlns:a16="http://schemas.microsoft.com/office/drawing/2014/main" id="{3FE233BE-1B62-E857-803E-2668AF3E117C}"/>
                </a:ext>
              </a:extLst>
            </p:cNvPr>
            <p:cNvSpPr/>
            <p:nvPr/>
          </p:nvSpPr>
          <p:spPr>
            <a:xfrm>
              <a:off x="1789796" y="13304051"/>
              <a:ext cx="8255" cy="3810"/>
            </a:xfrm>
            <a:custGeom>
              <a:avLst/>
              <a:gdLst/>
              <a:ahLst/>
              <a:cxnLst/>
              <a:rect l="l" t="t" r="r" b="b"/>
              <a:pathLst>
                <a:path w="8255" h="3809">
                  <a:moveTo>
                    <a:pt x="5611" y="3369"/>
                  </a:moveTo>
                  <a:lnTo>
                    <a:pt x="1782" y="3369"/>
                  </a:lnTo>
                  <a:lnTo>
                    <a:pt x="2508" y="3521"/>
                  </a:lnTo>
                  <a:lnTo>
                    <a:pt x="2862" y="3564"/>
                  </a:lnTo>
                  <a:lnTo>
                    <a:pt x="5422" y="3564"/>
                  </a:lnTo>
                  <a:lnTo>
                    <a:pt x="5611" y="3369"/>
                  </a:lnTo>
                  <a:close/>
                </a:path>
                <a:path w="8255" h="3809">
                  <a:moveTo>
                    <a:pt x="6081" y="0"/>
                  </a:moveTo>
                  <a:lnTo>
                    <a:pt x="2765" y="0"/>
                  </a:lnTo>
                  <a:lnTo>
                    <a:pt x="30" y="2970"/>
                  </a:lnTo>
                  <a:lnTo>
                    <a:pt x="0" y="3229"/>
                  </a:lnTo>
                  <a:lnTo>
                    <a:pt x="216" y="3467"/>
                  </a:lnTo>
                  <a:lnTo>
                    <a:pt x="507" y="3521"/>
                  </a:lnTo>
                  <a:lnTo>
                    <a:pt x="820" y="3369"/>
                  </a:lnTo>
                  <a:lnTo>
                    <a:pt x="5611" y="3369"/>
                  </a:lnTo>
                  <a:lnTo>
                    <a:pt x="5811" y="3164"/>
                  </a:lnTo>
                  <a:lnTo>
                    <a:pt x="2700" y="3153"/>
                  </a:lnTo>
                  <a:lnTo>
                    <a:pt x="2545" y="3121"/>
                  </a:lnTo>
                  <a:lnTo>
                    <a:pt x="442" y="3121"/>
                  </a:lnTo>
                  <a:lnTo>
                    <a:pt x="2905" y="399"/>
                  </a:lnTo>
                  <a:lnTo>
                    <a:pt x="7677" y="399"/>
                  </a:lnTo>
                  <a:lnTo>
                    <a:pt x="7550" y="129"/>
                  </a:lnTo>
                  <a:lnTo>
                    <a:pt x="7020" y="54"/>
                  </a:lnTo>
                  <a:lnTo>
                    <a:pt x="6567" y="54"/>
                  </a:lnTo>
                  <a:lnTo>
                    <a:pt x="6329" y="10"/>
                  </a:lnTo>
                  <a:lnTo>
                    <a:pt x="6081" y="0"/>
                  </a:lnTo>
                  <a:close/>
                </a:path>
                <a:path w="8255" h="3809">
                  <a:moveTo>
                    <a:pt x="7734" y="521"/>
                  </a:moveTo>
                  <a:lnTo>
                    <a:pt x="7215" y="1144"/>
                  </a:lnTo>
                  <a:lnTo>
                    <a:pt x="5281" y="3164"/>
                  </a:lnTo>
                  <a:lnTo>
                    <a:pt x="5811" y="3164"/>
                  </a:lnTo>
                  <a:lnTo>
                    <a:pt x="7528" y="1404"/>
                  </a:lnTo>
                  <a:lnTo>
                    <a:pt x="7744" y="1144"/>
                  </a:lnTo>
                  <a:lnTo>
                    <a:pt x="7734" y="521"/>
                  </a:lnTo>
                  <a:close/>
                </a:path>
                <a:path w="8255" h="3809">
                  <a:moveTo>
                    <a:pt x="1825" y="2970"/>
                  </a:moveTo>
                  <a:lnTo>
                    <a:pt x="907" y="2970"/>
                  </a:lnTo>
                  <a:lnTo>
                    <a:pt x="615" y="3002"/>
                  </a:lnTo>
                  <a:lnTo>
                    <a:pt x="442" y="3121"/>
                  </a:lnTo>
                  <a:lnTo>
                    <a:pt x="2545" y="3121"/>
                  </a:lnTo>
                  <a:lnTo>
                    <a:pt x="1825" y="2970"/>
                  </a:lnTo>
                  <a:close/>
                </a:path>
                <a:path w="8255" h="3809">
                  <a:moveTo>
                    <a:pt x="7677" y="399"/>
                  </a:moveTo>
                  <a:lnTo>
                    <a:pt x="5843" y="399"/>
                  </a:lnTo>
                  <a:lnTo>
                    <a:pt x="6307" y="410"/>
                  </a:lnTo>
                  <a:lnTo>
                    <a:pt x="6545" y="453"/>
                  </a:lnTo>
                  <a:lnTo>
                    <a:pt x="7722" y="495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98">
              <a:extLst>
                <a:ext uri="{FF2B5EF4-FFF2-40B4-BE49-F238E27FC236}">
                  <a16:creationId xmlns:a16="http://schemas.microsoft.com/office/drawing/2014/main" id="{9777A77B-0D6F-1830-031C-8965240A9D40}"/>
                </a:ext>
              </a:extLst>
            </p:cNvPr>
            <p:cNvSpPr/>
            <p:nvPr/>
          </p:nvSpPr>
          <p:spPr>
            <a:xfrm>
              <a:off x="1782558" y="13306613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3413" y="0"/>
                  </a:moveTo>
                  <a:lnTo>
                    <a:pt x="0" y="2430"/>
                  </a:lnTo>
                  <a:lnTo>
                    <a:pt x="2138" y="5433"/>
                  </a:lnTo>
                  <a:lnTo>
                    <a:pt x="5681" y="3802"/>
                  </a:lnTo>
                  <a:lnTo>
                    <a:pt x="3413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99">
              <a:extLst>
                <a:ext uri="{FF2B5EF4-FFF2-40B4-BE49-F238E27FC236}">
                  <a16:creationId xmlns:a16="http://schemas.microsoft.com/office/drawing/2014/main" id="{24A48E42-374D-0140-E8FA-79B066FD1CCA}"/>
                </a:ext>
              </a:extLst>
            </p:cNvPr>
            <p:cNvSpPr/>
            <p:nvPr/>
          </p:nvSpPr>
          <p:spPr>
            <a:xfrm>
              <a:off x="1782679" y="13306213"/>
              <a:ext cx="5715" cy="6350"/>
            </a:xfrm>
            <a:custGeom>
              <a:avLst/>
              <a:gdLst/>
              <a:ahLst/>
              <a:cxnLst/>
              <a:rect l="l" t="t" r="r" b="b"/>
              <a:pathLst>
                <a:path w="5714" h="6350">
                  <a:moveTo>
                    <a:pt x="1014" y="4423"/>
                  </a:moveTo>
                  <a:lnTo>
                    <a:pt x="1094" y="5206"/>
                  </a:lnTo>
                  <a:lnTo>
                    <a:pt x="1764" y="6167"/>
                  </a:lnTo>
                  <a:lnTo>
                    <a:pt x="1894" y="6232"/>
                  </a:lnTo>
                  <a:lnTo>
                    <a:pt x="2131" y="6221"/>
                  </a:lnTo>
                  <a:lnTo>
                    <a:pt x="2965" y="5832"/>
                  </a:lnTo>
                  <a:lnTo>
                    <a:pt x="2013" y="5832"/>
                  </a:lnTo>
                  <a:lnTo>
                    <a:pt x="1014" y="4423"/>
                  </a:lnTo>
                  <a:close/>
                </a:path>
                <a:path w="5714" h="6350">
                  <a:moveTo>
                    <a:pt x="3964" y="4934"/>
                  </a:moveTo>
                  <a:lnTo>
                    <a:pt x="2013" y="5832"/>
                  </a:lnTo>
                  <a:lnTo>
                    <a:pt x="2965" y="5832"/>
                  </a:lnTo>
                  <a:lnTo>
                    <a:pt x="3265" y="5692"/>
                  </a:lnTo>
                  <a:lnTo>
                    <a:pt x="3964" y="4934"/>
                  </a:lnTo>
                  <a:close/>
                </a:path>
                <a:path w="5714" h="6350">
                  <a:moveTo>
                    <a:pt x="4656" y="2693"/>
                  </a:moveTo>
                  <a:lnTo>
                    <a:pt x="3964" y="4934"/>
                  </a:lnTo>
                  <a:lnTo>
                    <a:pt x="5555" y="4201"/>
                  </a:lnTo>
                  <a:lnTo>
                    <a:pt x="4656" y="2693"/>
                  </a:lnTo>
                  <a:close/>
                </a:path>
                <a:path w="5714" h="6350">
                  <a:moveTo>
                    <a:pt x="1040" y="2004"/>
                  </a:moveTo>
                  <a:lnTo>
                    <a:pt x="76" y="2693"/>
                  </a:lnTo>
                  <a:lnTo>
                    <a:pt x="0" y="2991"/>
                  </a:lnTo>
                  <a:lnTo>
                    <a:pt x="1014" y="4423"/>
                  </a:lnTo>
                  <a:lnTo>
                    <a:pt x="992" y="4201"/>
                  </a:lnTo>
                  <a:lnTo>
                    <a:pt x="1040" y="2004"/>
                  </a:lnTo>
                  <a:close/>
                </a:path>
                <a:path w="5714" h="6350">
                  <a:moveTo>
                    <a:pt x="3742" y="399"/>
                  </a:moveTo>
                  <a:lnTo>
                    <a:pt x="3287" y="399"/>
                  </a:lnTo>
                  <a:lnTo>
                    <a:pt x="4656" y="2693"/>
                  </a:lnTo>
                  <a:lnTo>
                    <a:pt x="4698" y="2004"/>
                  </a:lnTo>
                  <a:lnTo>
                    <a:pt x="3742" y="399"/>
                  </a:lnTo>
                  <a:close/>
                </a:path>
                <a:path w="5714" h="6350">
                  <a:moveTo>
                    <a:pt x="3309" y="0"/>
                  </a:moveTo>
                  <a:lnTo>
                    <a:pt x="1138" y="1447"/>
                  </a:lnTo>
                  <a:lnTo>
                    <a:pt x="1040" y="2004"/>
                  </a:lnTo>
                  <a:lnTo>
                    <a:pt x="3287" y="399"/>
                  </a:lnTo>
                  <a:lnTo>
                    <a:pt x="3742" y="399"/>
                  </a:lnTo>
                  <a:lnTo>
                    <a:pt x="3568" y="108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100">
              <a:extLst>
                <a:ext uri="{FF2B5EF4-FFF2-40B4-BE49-F238E27FC236}">
                  <a16:creationId xmlns:a16="http://schemas.microsoft.com/office/drawing/2014/main" id="{B8184710-C40B-F6CF-FE64-8229C2AB4800}"/>
                </a:ext>
              </a:extLst>
            </p:cNvPr>
            <p:cNvSpPr/>
            <p:nvPr/>
          </p:nvSpPr>
          <p:spPr>
            <a:xfrm>
              <a:off x="1784697" y="13307832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19" h="6350">
                  <a:moveTo>
                    <a:pt x="5638" y="0"/>
                  </a:moveTo>
                  <a:lnTo>
                    <a:pt x="0" y="4212"/>
                  </a:lnTo>
                  <a:lnTo>
                    <a:pt x="3305" y="5811"/>
                  </a:lnTo>
                  <a:lnTo>
                    <a:pt x="6135" y="2873"/>
                  </a:lnTo>
                  <a:lnTo>
                    <a:pt x="6307" y="2408"/>
                  </a:lnTo>
                  <a:lnTo>
                    <a:pt x="7139" y="2009"/>
                  </a:lnTo>
                  <a:lnTo>
                    <a:pt x="5638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101">
              <a:extLst>
                <a:ext uri="{FF2B5EF4-FFF2-40B4-BE49-F238E27FC236}">
                  <a16:creationId xmlns:a16="http://schemas.microsoft.com/office/drawing/2014/main" id="{AC3A8559-79FC-EDE9-C1BA-F8E4EE2DF363}"/>
                </a:ext>
              </a:extLst>
            </p:cNvPr>
            <p:cNvSpPr/>
            <p:nvPr/>
          </p:nvSpPr>
          <p:spPr>
            <a:xfrm>
              <a:off x="1784346" y="13308966"/>
              <a:ext cx="8255" cy="4445"/>
            </a:xfrm>
            <a:custGeom>
              <a:avLst/>
              <a:gdLst/>
              <a:ahLst/>
              <a:cxnLst/>
              <a:rect l="l" t="t" r="r" b="b"/>
              <a:pathLst>
                <a:path w="8255" h="4444">
                  <a:moveTo>
                    <a:pt x="7301" y="0"/>
                  </a:moveTo>
                  <a:lnTo>
                    <a:pt x="4579" y="0"/>
                  </a:lnTo>
                  <a:lnTo>
                    <a:pt x="2559" y="928"/>
                  </a:lnTo>
                  <a:lnTo>
                    <a:pt x="0" y="2840"/>
                  </a:lnTo>
                  <a:lnTo>
                    <a:pt x="43" y="3369"/>
                  </a:lnTo>
                  <a:lnTo>
                    <a:pt x="1166" y="3910"/>
                  </a:lnTo>
                  <a:lnTo>
                    <a:pt x="4104" y="3910"/>
                  </a:lnTo>
                  <a:lnTo>
                    <a:pt x="5016" y="3510"/>
                  </a:lnTo>
                  <a:lnTo>
                    <a:pt x="1242" y="3510"/>
                  </a:lnTo>
                  <a:lnTo>
                    <a:pt x="345" y="3078"/>
                  </a:lnTo>
                  <a:lnTo>
                    <a:pt x="3240" y="928"/>
                  </a:lnTo>
                  <a:lnTo>
                    <a:pt x="5044" y="399"/>
                  </a:lnTo>
                  <a:lnTo>
                    <a:pt x="7623" y="399"/>
                  </a:lnTo>
                  <a:lnTo>
                    <a:pt x="7301" y="0"/>
                  </a:lnTo>
                  <a:close/>
                </a:path>
                <a:path w="8255" h="4444">
                  <a:moveTo>
                    <a:pt x="7623" y="399"/>
                  </a:moveTo>
                  <a:lnTo>
                    <a:pt x="7128" y="399"/>
                  </a:lnTo>
                  <a:lnTo>
                    <a:pt x="7371" y="723"/>
                  </a:lnTo>
                  <a:lnTo>
                    <a:pt x="7372" y="928"/>
                  </a:lnTo>
                  <a:lnTo>
                    <a:pt x="6653" y="1274"/>
                  </a:lnTo>
                  <a:lnTo>
                    <a:pt x="6491" y="1738"/>
                  </a:lnTo>
                  <a:lnTo>
                    <a:pt x="5130" y="3143"/>
                  </a:lnTo>
                  <a:lnTo>
                    <a:pt x="3661" y="3510"/>
                  </a:lnTo>
                  <a:lnTo>
                    <a:pt x="5016" y="3510"/>
                  </a:lnTo>
                  <a:lnTo>
                    <a:pt x="5584" y="3261"/>
                  </a:lnTo>
                  <a:lnTo>
                    <a:pt x="6847" y="1944"/>
                  </a:lnTo>
                  <a:lnTo>
                    <a:pt x="7020" y="1544"/>
                  </a:lnTo>
                  <a:lnTo>
                    <a:pt x="7776" y="1177"/>
                  </a:lnTo>
                  <a:lnTo>
                    <a:pt x="7901" y="874"/>
                  </a:lnTo>
                  <a:lnTo>
                    <a:pt x="7884" y="723"/>
                  </a:lnTo>
                  <a:lnTo>
                    <a:pt x="7623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102">
              <a:extLst>
                <a:ext uri="{FF2B5EF4-FFF2-40B4-BE49-F238E27FC236}">
                  <a16:creationId xmlns:a16="http://schemas.microsoft.com/office/drawing/2014/main" id="{1DEA60B9-C9EC-5650-2FE6-4E35456EBEB0}"/>
                </a:ext>
              </a:extLst>
            </p:cNvPr>
            <p:cNvSpPr/>
            <p:nvPr/>
          </p:nvSpPr>
          <p:spPr>
            <a:xfrm>
              <a:off x="1776919" y="1331272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3402" y="0"/>
                  </a:moveTo>
                  <a:lnTo>
                    <a:pt x="0" y="2430"/>
                  </a:lnTo>
                  <a:lnTo>
                    <a:pt x="2138" y="5433"/>
                  </a:lnTo>
                  <a:lnTo>
                    <a:pt x="5670" y="3802"/>
                  </a:lnTo>
                  <a:lnTo>
                    <a:pt x="3402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103">
              <a:extLst>
                <a:ext uri="{FF2B5EF4-FFF2-40B4-BE49-F238E27FC236}">
                  <a16:creationId xmlns:a16="http://schemas.microsoft.com/office/drawing/2014/main" id="{DF70EF1C-D2F7-CC30-E228-E081BC59B5A7}"/>
                </a:ext>
              </a:extLst>
            </p:cNvPr>
            <p:cNvSpPr/>
            <p:nvPr/>
          </p:nvSpPr>
          <p:spPr>
            <a:xfrm>
              <a:off x="1777037" y="13312320"/>
              <a:ext cx="5715" cy="6350"/>
            </a:xfrm>
            <a:custGeom>
              <a:avLst/>
              <a:gdLst/>
              <a:ahLst/>
              <a:cxnLst/>
              <a:rect l="l" t="t" r="r" b="b"/>
              <a:pathLst>
                <a:path w="5714" h="6350">
                  <a:moveTo>
                    <a:pt x="1013" y="4414"/>
                  </a:moveTo>
                  <a:lnTo>
                    <a:pt x="1094" y="5206"/>
                  </a:lnTo>
                  <a:lnTo>
                    <a:pt x="1764" y="6167"/>
                  </a:lnTo>
                  <a:lnTo>
                    <a:pt x="1893" y="6232"/>
                  </a:lnTo>
                  <a:lnTo>
                    <a:pt x="2131" y="6221"/>
                  </a:lnTo>
                  <a:lnTo>
                    <a:pt x="2964" y="5832"/>
                  </a:lnTo>
                  <a:lnTo>
                    <a:pt x="2023" y="5832"/>
                  </a:lnTo>
                  <a:lnTo>
                    <a:pt x="1013" y="4414"/>
                  </a:lnTo>
                  <a:close/>
                </a:path>
                <a:path w="5714" h="6350">
                  <a:moveTo>
                    <a:pt x="3963" y="4936"/>
                  </a:moveTo>
                  <a:lnTo>
                    <a:pt x="2023" y="5832"/>
                  </a:lnTo>
                  <a:lnTo>
                    <a:pt x="2964" y="5832"/>
                  </a:lnTo>
                  <a:lnTo>
                    <a:pt x="3265" y="5692"/>
                  </a:lnTo>
                  <a:lnTo>
                    <a:pt x="3963" y="4936"/>
                  </a:lnTo>
                  <a:close/>
                </a:path>
                <a:path w="5714" h="6350">
                  <a:moveTo>
                    <a:pt x="4655" y="2693"/>
                  </a:moveTo>
                  <a:lnTo>
                    <a:pt x="3963" y="4936"/>
                  </a:lnTo>
                  <a:lnTo>
                    <a:pt x="5555" y="4201"/>
                  </a:lnTo>
                  <a:lnTo>
                    <a:pt x="4655" y="2693"/>
                  </a:lnTo>
                  <a:close/>
                </a:path>
                <a:path w="5714" h="6350">
                  <a:moveTo>
                    <a:pt x="1038" y="2005"/>
                  </a:moveTo>
                  <a:lnTo>
                    <a:pt x="75" y="2693"/>
                  </a:lnTo>
                  <a:lnTo>
                    <a:pt x="0" y="2991"/>
                  </a:lnTo>
                  <a:lnTo>
                    <a:pt x="1013" y="4414"/>
                  </a:lnTo>
                  <a:lnTo>
                    <a:pt x="991" y="4201"/>
                  </a:lnTo>
                  <a:lnTo>
                    <a:pt x="1038" y="2005"/>
                  </a:lnTo>
                  <a:close/>
                </a:path>
                <a:path w="5714" h="6350">
                  <a:moveTo>
                    <a:pt x="3741" y="399"/>
                  </a:moveTo>
                  <a:lnTo>
                    <a:pt x="3286" y="399"/>
                  </a:lnTo>
                  <a:lnTo>
                    <a:pt x="4655" y="2693"/>
                  </a:lnTo>
                  <a:lnTo>
                    <a:pt x="4698" y="2005"/>
                  </a:lnTo>
                  <a:lnTo>
                    <a:pt x="3741" y="399"/>
                  </a:lnTo>
                  <a:close/>
                </a:path>
                <a:path w="5714" h="6350">
                  <a:moveTo>
                    <a:pt x="3308" y="0"/>
                  </a:moveTo>
                  <a:lnTo>
                    <a:pt x="3014" y="108"/>
                  </a:lnTo>
                  <a:lnTo>
                    <a:pt x="1137" y="1436"/>
                  </a:lnTo>
                  <a:lnTo>
                    <a:pt x="1038" y="2005"/>
                  </a:lnTo>
                  <a:lnTo>
                    <a:pt x="3286" y="399"/>
                  </a:lnTo>
                  <a:lnTo>
                    <a:pt x="3741" y="399"/>
                  </a:lnTo>
                  <a:lnTo>
                    <a:pt x="3567" y="108"/>
                  </a:lnTo>
                  <a:lnTo>
                    <a:pt x="3308" y="0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104">
              <a:extLst>
                <a:ext uri="{FF2B5EF4-FFF2-40B4-BE49-F238E27FC236}">
                  <a16:creationId xmlns:a16="http://schemas.microsoft.com/office/drawing/2014/main" id="{72DE4AF4-C4BF-72D1-36B2-C0AB516AF3CF}"/>
                </a:ext>
              </a:extLst>
            </p:cNvPr>
            <p:cNvSpPr/>
            <p:nvPr/>
          </p:nvSpPr>
          <p:spPr>
            <a:xfrm>
              <a:off x="1779059" y="13313939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19" h="6350">
                  <a:moveTo>
                    <a:pt x="5638" y="0"/>
                  </a:moveTo>
                  <a:lnTo>
                    <a:pt x="0" y="4212"/>
                  </a:lnTo>
                  <a:lnTo>
                    <a:pt x="3305" y="5811"/>
                  </a:lnTo>
                  <a:lnTo>
                    <a:pt x="6135" y="2873"/>
                  </a:lnTo>
                  <a:lnTo>
                    <a:pt x="6307" y="2408"/>
                  </a:lnTo>
                  <a:lnTo>
                    <a:pt x="7139" y="2009"/>
                  </a:lnTo>
                  <a:lnTo>
                    <a:pt x="5638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105">
              <a:extLst>
                <a:ext uri="{FF2B5EF4-FFF2-40B4-BE49-F238E27FC236}">
                  <a16:creationId xmlns:a16="http://schemas.microsoft.com/office/drawing/2014/main" id="{5B0C2FAE-D7C0-7BB7-C065-0A05D9ACF1B6}"/>
                </a:ext>
              </a:extLst>
            </p:cNvPr>
            <p:cNvSpPr/>
            <p:nvPr/>
          </p:nvSpPr>
          <p:spPr>
            <a:xfrm>
              <a:off x="1778709" y="13315073"/>
              <a:ext cx="8255" cy="4445"/>
            </a:xfrm>
            <a:custGeom>
              <a:avLst/>
              <a:gdLst/>
              <a:ahLst/>
              <a:cxnLst/>
              <a:rect l="l" t="t" r="r" b="b"/>
              <a:pathLst>
                <a:path w="8255" h="4444">
                  <a:moveTo>
                    <a:pt x="7301" y="0"/>
                  </a:moveTo>
                  <a:lnTo>
                    <a:pt x="4579" y="0"/>
                  </a:lnTo>
                  <a:lnTo>
                    <a:pt x="2559" y="928"/>
                  </a:lnTo>
                  <a:lnTo>
                    <a:pt x="0" y="2840"/>
                  </a:lnTo>
                  <a:lnTo>
                    <a:pt x="43" y="3369"/>
                  </a:lnTo>
                  <a:lnTo>
                    <a:pt x="1166" y="3910"/>
                  </a:lnTo>
                  <a:lnTo>
                    <a:pt x="4093" y="3910"/>
                  </a:lnTo>
                  <a:lnTo>
                    <a:pt x="5006" y="3510"/>
                  </a:lnTo>
                  <a:lnTo>
                    <a:pt x="1242" y="3510"/>
                  </a:lnTo>
                  <a:lnTo>
                    <a:pt x="345" y="3078"/>
                  </a:lnTo>
                  <a:lnTo>
                    <a:pt x="3229" y="928"/>
                  </a:lnTo>
                  <a:lnTo>
                    <a:pt x="5033" y="399"/>
                  </a:lnTo>
                  <a:lnTo>
                    <a:pt x="7623" y="399"/>
                  </a:lnTo>
                  <a:lnTo>
                    <a:pt x="7301" y="0"/>
                  </a:lnTo>
                  <a:close/>
                </a:path>
                <a:path w="8255" h="4444">
                  <a:moveTo>
                    <a:pt x="7623" y="399"/>
                  </a:moveTo>
                  <a:lnTo>
                    <a:pt x="7128" y="399"/>
                  </a:lnTo>
                  <a:lnTo>
                    <a:pt x="7371" y="723"/>
                  </a:lnTo>
                  <a:lnTo>
                    <a:pt x="7372" y="928"/>
                  </a:lnTo>
                  <a:lnTo>
                    <a:pt x="6653" y="1274"/>
                  </a:lnTo>
                  <a:lnTo>
                    <a:pt x="6491" y="1738"/>
                  </a:lnTo>
                  <a:lnTo>
                    <a:pt x="5130" y="3143"/>
                  </a:lnTo>
                  <a:lnTo>
                    <a:pt x="3661" y="3510"/>
                  </a:lnTo>
                  <a:lnTo>
                    <a:pt x="5006" y="3510"/>
                  </a:lnTo>
                  <a:lnTo>
                    <a:pt x="5573" y="3261"/>
                  </a:lnTo>
                  <a:lnTo>
                    <a:pt x="6847" y="1944"/>
                  </a:lnTo>
                  <a:lnTo>
                    <a:pt x="7020" y="1544"/>
                  </a:lnTo>
                  <a:lnTo>
                    <a:pt x="7766" y="1177"/>
                  </a:lnTo>
                  <a:lnTo>
                    <a:pt x="7889" y="928"/>
                  </a:lnTo>
                  <a:lnTo>
                    <a:pt x="7884" y="723"/>
                  </a:lnTo>
                  <a:lnTo>
                    <a:pt x="7623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106">
              <a:extLst>
                <a:ext uri="{FF2B5EF4-FFF2-40B4-BE49-F238E27FC236}">
                  <a16:creationId xmlns:a16="http://schemas.microsoft.com/office/drawing/2014/main" id="{6C6AAFB7-A66A-0E4A-5014-7703C7F0D7F1}"/>
                </a:ext>
              </a:extLst>
            </p:cNvPr>
            <p:cNvSpPr/>
            <p:nvPr/>
          </p:nvSpPr>
          <p:spPr>
            <a:xfrm>
              <a:off x="1772206" y="13320979"/>
              <a:ext cx="6350" cy="5715"/>
            </a:xfrm>
            <a:custGeom>
              <a:avLst/>
              <a:gdLst/>
              <a:ahLst/>
              <a:cxnLst/>
              <a:rect l="l" t="t" r="r" b="b"/>
              <a:pathLst>
                <a:path w="6350" h="5715">
                  <a:moveTo>
                    <a:pt x="2063" y="0"/>
                  </a:moveTo>
                  <a:lnTo>
                    <a:pt x="0" y="3629"/>
                  </a:lnTo>
                  <a:lnTo>
                    <a:pt x="3207" y="5443"/>
                  </a:lnTo>
                  <a:lnTo>
                    <a:pt x="5724" y="2473"/>
                  </a:lnTo>
                  <a:lnTo>
                    <a:pt x="2063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107">
              <a:extLst>
                <a:ext uri="{FF2B5EF4-FFF2-40B4-BE49-F238E27FC236}">
                  <a16:creationId xmlns:a16="http://schemas.microsoft.com/office/drawing/2014/main" id="{30A6D66C-4888-6648-ECC1-B2E585920AB3}"/>
                </a:ext>
              </a:extLst>
            </p:cNvPr>
            <p:cNvSpPr/>
            <p:nvPr/>
          </p:nvSpPr>
          <p:spPr>
            <a:xfrm>
              <a:off x="1772206" y="1332057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1694" y="4987"/>
                  </a:moveTo>
                  <a:lnTo>
                    <a:pt x="2106" y="5670"/>
                  </a:lnTo>
                  <a:lnTo>
                    <a:pt x="3067" y="6232"/>
                  </a:lnTo>
                  <a:lnTo>
                    <a:pt x="3315" y="6243"/>
                  </a:lnTo>
                  <a:lnTo>
                    <a:pt x="3733" y="5843"/>
                  </a:lnTo>
                  <a:lnTo>
                    <a:pt x="3207" y="5843"/>
                  </a:lnTo>
                  <a:lnTo>
                    <a:pt x="1694" y="4987"/>
                  </a:lnTo>
                  <a:close/>
                </a:path>
                <a:path w="6350" h="6350">
                  <a:moveTo>
                    <a:pt x="4586" y="4216"/>
                  </a:moveTo>
                  <a:lnTo>
                    <a:pt x="3207" y="5843"/>
                  </a:lnTo>
                  <a:lnTo>
                    <a:pt x="3733" y="5843"/>
                  </a:lnTo>
                  <a:lnTo>
                    <a:pt x="4277" y="5195"/>
                  </a:lnTo>
                  <a:lnTo>
                    <a:pt x="4586" y="4216"/>
                  </a:lnTo>
                  <a:close/>
                </a:path>
                <a:path w="6350" h="6350">
                  <a:moveTo>
                    <a:pt x="700" y="2796"/>
                  </a:moveTo>
                  <a:lnTo>
                    <a:pt x="0" y="4028"/>
                  </a:lnTo>
                  <a:lnTo>
                    <a:pt x="1694" y="4987"/>
                  </a:lnTo>
                  <a:lnTo>
                    <a:pt x="961" y="3769"/>
                  </a:lnTo>
                  <a:lnTo>
                    <a:pt x="700" y="2796"/>
                  </a:lnTo>
                  <a:close/>
                </a:path>
                <a:path w="6350" h="6350">
                  <a:moveTo>
                    <a:pt x="4270" y="1890"/>
                  </a:moveTo>
                  <a:lnTo>
                    <a:pt x="4586" y="4216"/>
                  </a:lnTo>
                  <a:lnTo>
                    <a:pt x="5724" y="2873"/>
                  </a:lnTo>
                  <a:lnTo>
                    <a:pt x="4270" y="1890"/>
                  </a:lnTo>
                  <a:close/>
                </a:path>
                <a:path w="6350" h="6350">
                  <a:moveTo>
                    <a:pt x="2138" y="0"/>
                  </a:moveTo>
                  <a:lnTo>
                    <a:pt x="1857" y="32"/>
                  </a:lnTo>
                  <a:lnTo>
                    <a:pt x="550" y="2235"/>
                  </a:lnTo>
                  <a:lnTo>
                    <a:pt x="700" y="2796"/>
                  </a:lnTo>
                  <a:lnTo>
                    <a:pt x="2063" y="399"/>
                  </a:lnTo>
                  <a:lnTo>
                    <a:pt x="2774" y="399"/>
                  </a:lnTo>
                  <a:lnTo>
                    <a:pt x="2225" y="21"/>
                  </a:lnTo>
                  <a:close/>
                </a:path>
                <a:path w="6350" h="6350">
                  <a:moveTo>
                    <a:pt x="2774" y="399"/>
                  </a:moveTo>
                  <a:lnTo>
                    <a:pt x="2063" y="399"/>
                  </a:lnTo>
                  <a:lnTo>
                    <a:pt x="4270" y="1890"/>
                  </a:lnTo>
                  <a:lnTo>
                    <a:pt x="4201" y="1382"/>
                  </a:lnTo>
                  <a:lnTo>
                    <a:pt x="2774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108">
              <a:extLst>
                <a:ext uri="{FF2B5EF4-FFF2-40B4-BE49-F238E27FC236}">
                  <a16:creationId xmlns:a16="http://schemas.microsoft.com/office/drawing/2014/main" id="{08A19652-3671-7B61-DF00-1C51D13DC6C2}"/>
                </a:ext>
              </a:extLst>
            </p:cNvPr>
            <p:cNvSpPr/>
            <p:nvPr/>
          </p:nvSpPr>
          <p:spPr>
            <a:xfrm>
              <a:off x="1775416" y="13320235"/>
              <a:ext cx="5715" cy="6350"/>
            </a:xfrm>
            <a:custGeom>
              <a:avLst/>
              <a:gdLst/>
              <a:ahLst/>
              <a:cxnLst/>
              <a:rect l="l" t="t" r="r" b="b"/>
              <a:pathLst>
                <a:path w="5714" h="6350">
                  <a:moveTo>
                    <a:pt x="3326" y="0"/>
                  </a:moveTo>
                  <a:lnTo>
                    <a:pt x="0" y="6189"/>
                  </a:lnTo>
                  <a:lnTo>
                    <a:pt x="3661" y="6243"/>
                  </a:lnTo>
                  <a:lnTo>
                    <a:pt x="5000" y="2376"/>
                  </a:lnTo>
                  <a:lnTo>
                    <a:pt x="4946" y="1890"/>
                  </a:lnTo>
                  <a:lnTo>
                    <a:pt x="5541" y="1177"/>
                  </a:lnTo>
                  <a:lnTo>
                    <a:pt x="3326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109">
              <a:extLst>
                <a:ext uri="{FF2B5EF4-FFF2-40B4-BE49-F238E27FC236}">
                  <a16:creationId xmlns:a16="http://schemas.microsoft.com/office/drawing/2014/main" id="{DDF4B960-3C73-85F5-376A-4C81EB2B0F63}"/>
                </a:ext>
              </a:extLst>
            </p:cNvPr>
            <p:cNvSpPr/>
            <p:nvPr/>
          </p:nvSpPr>
          <p:spPr>
            <a:xfrm>
              <a:off x="1774995" y="1332092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5875" y="0"/>
                  </a:moveTo>
                  <a:lnTo>
                    <a:pt x="4309" y="0"/>
                  </a:lnTo>
                  <a:lnTo>
                    <a:pt x="2430" y="918"/>
                  </a:lnTo>
                  <a:lnTo>
                    <a:pt x="0" y="5433"/>
                  </a:lnTo>
                  <a:lnTo>
                    <a:pt x="0" y="5584"/>
                  </a:lnTo>
                  <a:lnTo>
                    <a:pt x="140" y="5821"/>
                  </a:lnTo>
                  <a:lnTo>
                    <a:pt x="270" y="5897"/>
                  </a:lnTo>
                  <a:lnTo>
                    <a:pt x="4406" y="5854"/>
                  </a:lnTo>
                  <a:lnTo>
                    <a:pt x="4528" y="5497"/>
                  </a:lnTo>
                  <a:lnTo>
                    <a:pt x="421" y="5497"/>
                  </a:lnTo>
                  <a:lnTo>
                    <a:pt x="2829" y="1015"/>
                  </a:lnTo>
                  <a:lnTo>
                    <a:pt x="4655" y="399"/>
                  </a:lnTo>
                  <a:lnTo>
                    <a:pt x="6350" y="399"/>
                  </a:lnTo>
                  <a:lnTo>
                    <a:pt x="6253" y="194"/>
                  </a:lnTo>
                  <a:lnTo>
                    <a:pt x="5875" y="0"/>
                  </a:lnTo>
                  <a:close/>
                </a:path>
                <a:path w="6350" h="6350">
                  <a:moveTo>
                    <a:pt x="6350" y="399"/>
                  </a:moveTo>
                  <a:lnTo>
                    <a:pt x="5789" y="399"/>
                  </a:lnTo>
                  <a:lnTo>
                    <a:pt x="5962" y="486"/>
                  </a:lnTo>
                  <a:lnTo>
                    <a:pt x="5521" y="1015"/>
                  </a:lnTo>
                  <a:lnTo>
                    <a:pt x="5410" y="1717"/>
                  </a:lnTo>
                  <a:lnTo>
                    <a:pt x="4115" y="5454"/>
                  </a:lnTo>
                  <a:lnTo>
                    <a:pt x="594" y="5497"/>
                  </a:lnTo>
                  <a:lnTo>
                    <a:pt x="4528" y="5497"/>
                  </a:lnTo>
                  <a:lnTo>
                    <a:pt x="5821" y="1717"/>
                  </a:lnTo>
                  <a:lnTo>
                    <a:pt x="5893" y="1198"/>
                  </a:lnTo>
                  <a:lnTo>
                    <a:pt x="6351" y="648"/>
                  </a:lnTo>
                  <a:lnTo>
                    <a:pt x="6350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110">
              <a:extLst>
                <a:ext uri="{FF2B5EF4-FFF2-40B4-BE49-F238E27FC236}">
                  <a16:creationId xmlns:a16="http://schemas.microsoft.com/office/drawing/2014/main" id="{4237C374-FEFF-6289-FAD6-578978F1F77A}"/>
                </a:ext>
              </a:extLst>
            </p:cNvPr>
            <p:cNvSpPr/>
            <p:nvPr/>
          </p:nvSpPr>
          <p:spPr>
            <a:xfrm>
              <a:off x="1772290" y="13331024"/>
              <a:ext cx="4445" cy="4445"/>
            </a:xfrm>
            <a:custGeom>
              <a:avLst/>
              <a:gdLst/>
              <a:ahLst/>
              <a:cxnLst/>
              <a:rect l="l" t="t" r="r" b="b"/>
              <a:pathLst>
                <a:path w="4444" h="4444">
                  <a:moveTo>
                    <a:pt x="0" y="0"/>
                  </a:moveTo>
                  <a:lnTo>
                    <a:pt x="205" y="4169"/>
                  </a:lnTo>
                  <a:lnTo>
                    <a:pt x="3888" y="3985"/>
                  </a:lnTo>
                  <a:lnTo>
                    <a:pt x="4417" y="1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111">
              <a:extLst>
                <a:ext uri="{FF2B5EF4-FFF2-40B4-BE49-F238E27FC236}">
                  <a16:creationId xmlns:a16="http://schemas.microsoft.com/office/drawing/2014/main" id="{5677ED08-59E9-9EA8-C9CF-EAAEFF7317B4}"/>
                </a:ext>
              </a:extLst>
            </p:cNvPr>
            <p:cNvSpPr/>
            <p:nvPr/>
          </p:nvSpPr>
          <p:spPr>
            <a:xfrm>
              <a:off x="1771978" y="13330621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421" y="0"/>
                  </a:moveTo>
                  <a:lnTo>
                    <a:pt x="205" y="0"/>
                  </a:lnTo>
                  <a:lnTo>
                    <a:pt x="0" y="2263"/>
                  </a:lnTo>
                  <a:lnTo>
                    <a:pt x="119" y="4676"/>
                  </a:lnTo>
                  <a:lnTo>
                    <a:pt x="3726" y="4784"/>
                  </a:lnTo>
                  <a:lnTo>
                    <a:pt x="4407" y="4774"/>
                  </a:lnTo>
                  <a:lnTo>
                    <a:pt x="4606" y="4385"/>
                  </a:lnTo>
                  <a:lnTo>
                    <a:pt x="3640" y="4385"/>
                  </a:lnTo>
                  <a:lnTo>
                    <a:pt x="508" y="4244"/>
                  </a:lnTo>
                  <a:lnTo>
                    <a:pt x="313" y="399"/>
                  </a:lnTo>
                  <a:lnTo>
                    <a:pt x="2912" y="399"/>
                  </a:lnTo>
                  <a:lnTo>
                    <a:pt x="2646" y="86"/>
                  </a:lnTo>
                  <a:lnTo>
                    <a:pt x="421" y="0"/>
                  </a:lnTo>
                  <a:close/>
                </a:path>
                <a:path w="5080" h="5080">
                  <a:moveTo>
                    <a:pt x="4493" y="2263"/>
                  </a:moveTo>
                  <a:lnTo>
                    <a:pt x="4202" y="4385"/>
                  </a:lnTo>
                  <a:lnTo>
                    <a:pt x="4606" y="4385"/>
                  </a:lnTo>
                  <a:lnTo>
                    <a:pt x="4763" y="3272"/>
                  </a:lnTo>
                  <a:lnTo>
                    <a:pt x="4515" y="2289"/>
                  </a:lnTo>
                  <a:close/>
                </a:path>
                <a:path w="5080" h="5080">
                  <a:moveTo>
                    <a:pt x="2978" y="477"/>
                  </a:moveTo>
                  <a:lnTo>
                    <a:pt x="4493" y="2263"/>
                  </a:lnTo>
                  <a:lnTo>
                    <a:pt x="4731" y="529"/>
                  </a:lnTo>
                  <a:lnTo>
                    <a:pt x="2978" y="477"/>
                  </a:lnTo>
                  <a:close/>
                </a:path>
                <a:path w="5080" h="5080">
                  <a:moveTo>
                    <a:pt x="2912" y="399"/>
                  </a:moveTo>
                  <a:lnTo>
                    <a:pt x="313" y="399"/>
                  </a:lnTo>
                  <a:lnTo>
                    <a:pt x="2978" y="477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112">
              <a:extLst>
                <a:ext uri="{FF2B5EF4-FFF2-40B4-BE49-F238E27FC236}">
                  <a16:creationId xmlns:a16="http://schemas.microsoft.com/office/drawing/2014/main" id="{4F5AB1D2-9807-EF1F-DFC7-A1D3DF57633D}"/>
                </a:ext>
              </a:extLst>
            </p:cNvPr>
            <p:cNvSpPr/>
            <p:nvPr/>
          </p:nvSpPr>
          <p:spPr>
            <a:xfrm>
              <a:off x="1775672" y="13327805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2495" y="0"/>
                  </a:moveTo>
                  <a:lnTo>
                    <a:pt x="0" y="194"/>
                  </a:lnTo>
                  <a:lnTo>
                    <a:pt x="507" y="7204"/>
                  </a:lnTo>
                  <a:lnTo>
                    <a:pt x="3629" y="5281"/>
                  </a:lnTo>
                  <a:lnTo>
                    <a:pt x="2689" y="1306"/>
                  </a:lnTo>
                  <a:lnTo>
                    <a:pt x="2387" y="918"/>
                  </a:lnTo>
                  <a:lnTo>
                    <a:pt x="2495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113">
              <a:extLst>
                <a:ext uri="{FF2B5EF4-FFF2-40B4-BE49-F238E27FC236}">
                  <a16:creationId xmlns:a16="http://schemas.microsoft.com/office/drawing/2014/main" id="{5C1DED83-CDB2-89A0-CA7E-6C7B9637F506}"/>
                </a:ext>
              </a:extLst>
            </p:cNvPr>
            <p:cNvSpPr/>
            <p:nvPr/>
          </p:nvSpPr>
          <p:spPr>
            <a:xfrm>
              <a:off x="1775322" y="13327404"/>
              <a:ext cx="4445" cy="8255"/>
            </a:xfrm>
            <a:custGeom>
              <a:avLst/>
              <a:gdLst/>
              <a:ahLst/>
              <a:cxnLst/>
              <a:rect l="l" t="t" r="r" b="b"/>
              <a:pathLst>
                <a:path w="4444" h="8255">
                  <a:moveTo>
                    <a:pt x="3071" y="0"/>
                  </a:moveTo>
                  <a:lnTo>
                    <a:pt x="2477" y="32"/>
                  </a:lnTo>
                  <a:lnTo>
                    <a:pt x="0" y="475"/>
                  </a:lnTo>
                  <a:lnTo>
                    <a:pt x="28" y="1706"/>
                  </a:lnTo>
                  <a:lnTo>
                    <a:pt x="456" y="7604"/>
                  </a:lnTo>
                  <a:lnTo>
                    <a:pt x="555" y="7895"/>
                  </a:lnTo>
                  <a:lnTo>
                    <a:pt x="728" y="7992"/>
                  </a:lnTo>
                  <a:lnTo>
                    <a:pt x="956" y="7992"/>
                  </a:lnTo>
                  <a:lnTo>
                    <a:pt x="1146" y="7895"/>
                  </a:lnTo>
                  <a:lnTo>
                    <a:pt x="1607" y="7604"/>
                  </a:lnTo>
                  <a:lnTo>
                    <a:pt x="857" y="7604"/>
                  </a:lnTo>
                  <a:lnTo>
                    <a:pt x="350" y="594"/>
                  </a:lnTo>
                  <a:lnTo>
                    <a:pt x="2845" y="399"/>
                  </a:lnTo>
                  <a:lnTo>
                    <a:pt x="3244" y="399"/>
                  </a:lnTo>
                  <a:lnTo>
                    <a:pt x="3244" y="183"/>
                  </a:lnTo>
                  <a:lnTo>
                    <a:pt x="3071" y="0"/>
                  </a:lnTo>
                  <a:close/>
                </a:path>
                <a:path w="4444" h="8255">
                  <a:moveTo>
                    <a:pt x="3244" y="399"/>
                  </a:moveTo>
                  <a:lnTo>
                    <a:pt x="2845" y="399"/>
                  </a:lnTo>
                  <a:lnTo>
                    <a:pt x="2737" y="1317"/>
                  </a:lnTo>
                  <a:lnTo>
                    <a:pt x="3039" y="1706"/>
                  </a:lnTo>
                  <a:lnTo>
                    <a:pt x="3979" y="5681"/>
                  </a:lnTo>
                  <a:lnTo>
                    <a:pt x="857" y="7604"/>
                  </a:lnTo>
                  <a:lnTo>
                    <a:pt x="1607" y="7604"/>
                  </a:lnTo>
                  <a:lnTo>
                    <a:pt x="4422" y="5821"/>
                  </a:lnTo>
                  <a:lnTo>
                    <a:pt x="3395" y="1522"/>
                  </a:lnTo>
                  <a:lnTo>
                    <a:pt x="3263" y="1317"/>
                  </a:lnTo>
                  <a:lnTo>
                    <a:pt x="3244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114">
              <a:extLst>
                <a:ext uri="{FF2B5EF4-FFF2-40B4-BE49-F238E27FC236}">
                  <a16:creationId xmlns:a16="http://schemas.microsoft.com/office/drawing/2014/main" id="{355CB052-EB1A-4C5D-A452-2694B46FA8E6}"/>
                </a:ext>
              </a:extLst>
            </p:cNvPr>
            <p:cNvSpPr/>
            <p:nvPr/>
          </p:nvSpPr>
          <p:spPr>
            <a:xfrm>
              <a:off x="1773556" y="13337951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99" y="0"/>
                  </a:moveTo>
                  <a:lnTo>
                    <a:pt x="0" y="4158"/>
                  </a:lnTo>
                  <a:lnTo>
                    <a:pt x="3672" y="4514"/>
                  </a:lnTo>
                  <a:lnTo>
                    <a:pt x="4752" y="766"/>
                  </a:lnTo>
                  <a:lnTo>
                    <a:pt x="399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115">
              <a:extLst>
                <a:ext uri="{FF2B5EF4-FFF2-40B4-BE49-F238E27FC236}">
                  <a16:creationId xmlns:a16="http://schemas.microsoft.com/office/drawing/2014/main" id="{0E23CCE6-0560-0BFE-3309-C7BC2F16C8D6}"/>
                </a:ext>
              </a:extLst>
            </p:cNvPr>
            <p:cNvSpPr/>
            <p:nvPr/>
          </p:nvSpPr>
          <p:spPr>
            <a:xfrm>
              <a:off x="1773331" y="13337551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80" h="5715">
                  <a:moveTo>
                    <a:pt x="2181" y="4747"/>
                  </a:moveTo>
                  <a:lnTo>
                    <a:pt x="2819" y="5195"/>
                  </a:lnTo>
                  <a:lnTo>
                    <a:pt x="3866" y="5314"/>
                  </a:lnTo>
                  <a:lnTo>
                    <a:pt x="4072" y="5314"/>
                  </a:lnTo>
                  <a:lnTo>
                    <a:pt x="4223" y="5195"/>
                  </a:lnTo>
                  <a:lnTo>
                    <a:pt x="4306" y="4914"/>
                  </a:lnTo>
                  <a:lnTo>
                    <a:pt x="3899" y="4914"/>
                  </a:lnTo>
                  <a:lnTo>
                    <a:pt x="2181" y="4747"/>
                  </a:lnTo>
                  <a:close/>
                </a:path>
                <a:path w="5080" h="5715">
                  <a:moveTo>
                    <a:pt x="4490" y="2862"/>
                  </a:moveTo>
                  <a:lnTo>
                    <a:pt x="3899" y="4914"/>
                  </a:lnTo>
                  <a:lnTo>
                    <a:pt x="4306" y="4914"/>
                  </a:lnTo>
                  <a:lnTo>
                    <a:pt x="4599" y="3920"/>
                  </a:lnTo>
                  <a:lnTo>
                    <a:pt x="4490" y="2862"/>
                  </a:lnTo>
                  <a:close/>
                </a:path>
                <a:path w="5080" h="5715">
                  <a:moveTo>
                    <a:pt x="362" y="3141"/>
                  </a:moveTo>
                  <a:lnTo>
                    <a:pt x="226" y="4558"/>
                  </a:lnTo>
                  <a:lnTo>
                    <a:pt x="2181" y="4747"/>
                  </a:lnTo>
                  <a:lnTo>
                    <a:pt x="1004" y="3920"/>
                  </a:lnTo>
                  <a:lnTo>
                    <a:pt x="362" y="3141"/>
                  </a:lnTo>
                  <a:close/>
                </a:path>
                <a:path w="5080" h="5715">
                  <a:moveTo>
                    <a:pt x="669" y="0"/>
                  </a:moveTo>
                  <a:lnTo>
                    <a:pt x="540" y="0"/>
                  </a:lnTo>
                  <a:lnTo>
                    <a:pt x="291" y="151"/>
                  </a:lnTo>
                  <a:lnTo>
                    <a:pt x="0" y="2700"/>
                  </a:lnTo>
                  <a:lnTo>
                    <a:pt x="362" y="3141"/>
                  </a:lnTo>
                  <a:lnTo>
                    <a:pt x="626" y="399"/>
                  </a:lnTo>
                  <a:lnTo>
                    <a:pt x="2862" y="399"/>
                  </a:lnTo>
                  <a:lnTo>
                    <a:pt x="669" y="0"/>
                  </a:lnTo>
                  <a:close/>
                </a:path>
                <a:path w="5080" h="5715">
                  <a:moveTo>
                    <a:pt x="3254" y="862"/>
                  </a:moveTo>
                  <a:lnTo>
                    <a:pt x="4490" y="2862"/>
                  </a:lnTo>
                  <a:lnTo>
                    <a:pt x="4979" y="1166"/>
                  </a:lnTo>
                  <a:lnTo>
                    <a:pt x="3254" y="862"/>
                  </a:lnTo>
                  <a:close/>
                </a:path>
                <a:path w="5080" h="5715">
                  <a:moveTo>
                    <a:pt x="2862" y="399"/>
                  </a:moveTo>
                  <a:lnTo>
                    <a:pt x="626" y="399"/>
                  </a:lnTo>
                  <a:lnTo>
                    <a:pt x="3254" y="862"/>
                  </a:lnTo>
                  <a:lnTo>
                    <a:pt x="2981" y="421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116">
              <a:extLst>
                <a:ext uri="{FF2B5EF4-FFF2-40B4-BE49-F238E27FC236}">
                  <a16:creationId xmlns:a16="http://schemas.microsoft.com/office/drawing/2014/main" id="{86E16AD8-8B65-3534-7E2A-74EEC63658D8}"/>
                </a:ext>
              </a:extLst>
            </p:cNvPr>
            <p:cNvSpPr/>
            <p:nvPr/>
          </p:nvSpPr>
          <p:spPr>
            <a:xfrm>
              <a:off x="1777226" y="13335448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518" y="0"/>
                  </a:moveTo>
                  <a:lnTo>
                    <a:pt x="0" y="7020"/>
                  </a:lnTo>
                  <a:lnTo>
                    <a:pt x="3369" y="5562"/>
                  </a:lnTo>
                  <a:lnTo>
                    <a:pt x="3013" y="1501"/>
                  </a:lnTo>
                  <a:lnTo>
                    <a:pt x="2775" y="1069"/>
                  </a:lnTo>
                  <a:lnTo>
                    <a:pt x="3013" y="172"/>
                  </a:lnTo>
                  <a:lnTo>
                    <a:pt x="518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117">
              <a:extLst>
                <a:ext uri="{FF2B5EF4-FFF2-40B4-BE49-F238E27FC236}">
                  <a16:creationId xmlns:a16="http://schemas.microsoft.com/office/drawing/2014/main" id="{F5190E6F-F408-E992-6836-872F196B346B}"/>
                </a:ext>
              </a:extLst>
            </p:cNvPr>
            <p:cNvSpPr/>
            <p:nvPr/>
          </p:nvSpPr>
          <p:spPr>
            <a:xfrm>
              <a:off x="1776875" y="13335220"/>
              <a:ext cx="4445" cy="8255"/>
            </a:xfrm>
            <a:custGeom>
              <a:avLst/>
              <a:gdLst/>
              <a:ahLst/>
              <a:cxnLst/>
              <a:rect l="l" t="t" r="r" b="b"/>
              <a:pathLst>
                <a:path w="4444" h="8255">
                  <a:moveTo>
                    <a:pt x="3380" y="0"/>
                  </a:moveTo>
                  <a:lnTo>
                    <a:pt x="2873" y="0"/>
                  </a:lnTo>
                  <a:lnTo>
                    <a:pt x="453" y="345"/>
                  </a:lnTo>
                  <a:lnTo>
                    <a:pt x="59" y="5789"/>
                  </a:lnTo>
                  <a:lnTo>
                    <a:pt x="0" y="7485"/>
                  </a:lnTo>
                  <a:lnTo>
                    <a:pt x="270" y="7647"/>
                  </a:lnTo>
                  <a:lnTo>
                    <a:pt x="453" y="7636"/>
                  </a:lnTo>
                  <a:lnTo>
                    <a:pt x="1325" y="7247"/>
                  </a:lnTo>
                  <a:lnTo>
                    <a:pt x="356" y="7247"/>
                  </a:lnTo>
                  <a:lnTo>
                    <a:pt x="842" y="572"/>
                  </a:lnTo>
                  <a:lnTo>
                    <a:pt x="3132" y="399"/>
                  </a:lnTo>
                  <a:lnTo>
                    <a:pt x="3791" y="399"/>
                  </a:lnTo>
                  <a:lnTo>
                    <a:pt x="3758" y="270"/>
                  </a:lnTo>
                  <a:lnTo>
                    <a:pt x="3618" y="86"/>
                  </a:lnTo>
                  <a:lnTo>
                    <a:pt x="3380" y="0"/>
                  </a:lnTo>
                  <a:close/>
                </a:path>
                <a:path w="4444" h="8255">
                  <a:moveTo>
                    <a:pt x="3791" y="399"/>
                  </a:moveTo>
                  <a:lnTo>
                    <a:pt x="3359" y="399"/>
                  </a:lnTo>
                  <a:lnTo>
                    <a:pt x="3121" y="1296"/>
                  </a:lnTo>
                  <a:lnTo>
                    <a:pt x="3359" y="1728"/>
                  </a:lnTo>
                  <a:lnTo>
                    <a:pt x="3715" y="5789"/>
                  </a:lnTo>
                  <a:lnTo>
                    <a:pt x="356" y="7247"/>
                  </a:lnTo>
                  <a:lnTo>
                    <a:pt x="1325" y="7247"/>
                  </a:lnTo>
                  <a:lnTo>
                    <a:pt x="4136" y="5994"/>
                  </a:lnTo>
                  <a:lnTo>
                    <a:pt x="3748" y="1576"/>
                  </a:lnTo>
                  <a:lnTo>
                    <a:pt x="3564" y="1188"/>
                  </a:lnTo>
                  <a:lnTo>
                    <a:pt x="3791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118">
              <a:extLst>
                <a:ext uri="{FF2B5EF4-FFF2-40B4-BE49-F238E27FC236}">
                  <a16:creationId xmlns:a16="http://schemas.microsoft.com/office/drawing/2014/main" id="{677EAC6E-CC04-0B92-B858-CCD72E7DF32B}"/>
                </a:ext>
              </a:extLst>
            </p:cNvPr>
            <p:cNvSpPr/>
            <p:nvPr/>
          </p:nvSpPr>
          <p:spPr>
            <a:xfrm>
              <a:off x="1775406" y="13345217"/>
              <a:ext cx="4445" cy="4445"/>
            </a:xfrm>
            <a:custGeom>
              <a:avLst/>
              <a:gdLst/>
              <a:ahLst/>
              <a:cxnLst/>
              <a:rect l="l" t="t" r="r" b="b"/>
              <a:pathLst>
                <a:path w="4444" h="4444">
                  <a:moveTo>
                    <a:pt x="0" y="0"/>
                  </a:moveTo>
                  <a:lnTo>
                    <a:pt x="21" y="4180"/>
                  </a:lnTo>
                  <a:lnTo>
                    <a:pt x="3704" y="4158"/>
                  </a:lnTo>
                  <a:lnTo>
                    <a:pt x="4396" y="3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119">
              <a:extLst>
                <a:ext uri="{FF2B5EF4-FFF2-40B4-BE49-F238E27FC236}">
                  <a16:creationId xmlns:a16="http://schemas.microsoft.com/office/drawing/2014/main" id="{C3CC61D3-8817-3073-A101-24722A783E62}"/>
                </a:ext>
              </a:extLst>
            </p:cNvPr>
            <p:cNvSpPr/>
            <p:nvPr/>
          </p:nvSpPr>
          <p:spPr>
            <a:xfrm>
              <a:off x="1775014" y="1334481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4479" y="2442"/>
                  </a:moveTo>
                  <a:lnTo>
                    <a:pt x="4093" y="4558"/>
                  </a:lnTo>
                  <a:lnTo>
                    <a:pt x="1552" y="4558"/>
                  </a:lnTo>
                  <a:lnTo>
                    <a:pt x="2678" y="4957"/>
                  </a:lnTo>
                  <a:lnTo>
                    <a:pt x="4288" y="4957"/>
                  </a:lnTo>
                  <a:lnTo>
                    <a:pt x="4450" y="4817"/>
                  </a:lnTo>
                  <a:lnTo>
                    <a:pt x="4497" y="4558"/>
                  </a:lnTo>
                  <a:lnTo>
                    <a:pt x="4093" y="4558"/>
                  </a:lnTo>
                  <a:lnTo>
                    <a:pt x="4500" y="4542"/>
                  </a:lnTo>
                  <a:lnTo>
                    <a:pt x="4698" y="3456"/>
                  </a:lnTo>
                  <a:lnTo>
                    <a:pt x="4504" y="2473"/>
                  </a:lnTo>
                  <a:close/>
                </a:path>
                <a:path w="5080" h="5080">
                  <a:moveTo>
                    <a:pt x="408" y="4152"/>
                  </a:moveTo>
                  <a:lnTo>
                    <a:pt x="410" y="4536"/>
                  </a:lnTo>
                  <a:lnTo>
                    <a:pt x="1509" y="4542"/>
                  </a:lnTo>
                  <a:lnTo>
                    <a:pt x="408" y="4152"/>
                  </a:lnTo>
                  <a:close/>
                </a:path>
                <a:path w="5080" h="5080">
                  <a:moveTo>
                    <a:pt x="410" y="0"/>
                  </a:moveTo>
                  <a:lnTo>
                    <a:pt x="183" y="32"/>
                  </a:lnTo>
                  <a:lnTo>
                    <a:pt x="32" y="183"/>
                  </a:lnTo>
                  <a:lnTo>
                    <a:pt x="0" y="4007"/>
                  </a:lnTo>
                  <a:lnTo>
                    <a:pt x="408" y="4152"/>
                  </a:lnTo>
                  <a:lnTo>
                    <a:pt x="388" y="399"/>
                  </a:lnTo>
                  <a:lnTo>
                    <a:pt x="2892" y="399"/>
                  </a:lnTo>
                  <a:lnTo>
                    <a:pt x="2732" y="194"/>
                  </a:lnTo>
                  <a:lnTo>
                    <a:pt x="410" y="0"/>
                  </a:lnTo>
                  <a:close/>
                </a:path>
                <a:path w="5080" h="5080">
                  <a:moveTo>
                    <a:pt x="3038" y="587"/>
                  </a:moveTo>
                  <a:lnTo>
                    <a:pt x="4479" y="2442"/>
                  </a:lnTo>
                  <a:lnTo>
                    <a:pt x="4795" y="712"/>
                  </a:lnTo>
                  <a:lnTo>
                    <a:pt x="3038" y="587"/>
                  </a:lnTo>
                  <a:close/>
                </a:path>
                <a:path w="5080" h="5080">
                  <a:moveTo>
                    <a:pt x="2892" y="399"/>
                  </a:moveTo>
                  <a:lnTo>
                    <a:pt x="388" y="399"/>
                  </a:lnTo>
                  <a:lnTo>
                    <a:pt x="3038" y="587"/>
                  </a:lnTo>
                  <a:lnTo>
                    <a:pt x="2892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120">
              <a:extLst>
                <a:ext uri="{FF2B5EF4-FFF2-40B4-BE49-F238E27FC236}">
                  <a16:creationId xmlns:a16="http://schemas.microsoft.com/office/drawing/2014/main" id="{DFD05850-E28A-1233-98DB-2808F752898E}"/>
                </a:ext>
              </a:extLst>
            </p:cNvPr>
            <p:cNvSpPr/>
            <p:nvPr/>
          </p:nvSpPr>
          <p:spPr>
            <a:xfrm>
              <a:off x="1778920" y="13342266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2495" y="0"/>
                  </a:moveTo>
                  <a:lnTo>
                    <a:pt x="0" y="75"/>
                  </a:lnTo>
                  <a:lnTo>
                    <a:pt x="194" y="7107"/>
                  </a:lnTo>
                  <a:lnTo>
                    <a:pt x="3391" y="5325"/>
                  </a:lnTo>
                  <a:lnTo>
                    <a:pt x="2624" y="1317"/>
                  </a:lnTo>
                  <a:lnTo>
                    <a:pt x="2343" y="907"/>
                  </a:lnTo>
                  <a:lnTo>
                    <a:pt x="2495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121">
              <a:extLst>
                <a:ext uri="{FF2B5EF4-FFF2-40B4-BE49-F238E27FC236}">
                  <a16:creationId xmlns:a16="http://schemas.microsoft.com/office/drawing/2014/main" id="{17E9508E-A01B-B998-FAB2-8B377435B5AD}"/>
                </a:ext>
              </a:extLst>
            </p:cNvPr>
            <p:cNvSpPr/>
            <p:nvPr/>
          </p:nvSpPr>
          <p:spPr>
            <a:xfrm>
              <a:off x="1778509" y="13341865"/>
              <a:ext cx="4445" cy="8255"/>
            </a:xfrm>
            <a:custGeom>
              <a:avLst/>
              <a:gdLst/>
              <a:ahLst/>
              <a:cxnLst/>
              <a:rect l="l" t="t" r="r" b="b"/>
              <a:pathLst>
                <a:path w="4444" h="8255">
                  <a:moveTo>
                    <a:pt x="3132" y="0"/>
                  </a:moveTo>
                  <a:lnTo>
                    <a:pt x="2581" y="10"/>
                  </a:lnTo>
                  <a:lnTo>
                    <a:pt x="0" y="324"/>
                  </a:lnTo>
                  <a:lnTo>
                    <a:pt x="154" y="5724"/>
                  </a:lnTo>
                  <a:lnTo>
                    <a:pt x="280" y="7787"/>
                  </a:lnTo>
                  <a:lnTo>
                    <a:pt x="529" y="7906"/>
                  </a:lnTo>
                  <a:lnTo>
                    <a:pt x="669" y="7906"/>
                  </a:lnTo>
                  <a:lnTo>
                    <a:pt x="925" y="7787"/>
                  </a:lnTo>
                  <a:lnTo>
                    <a:pt x="1416" y="7506"/>
                  </a:lnTo>
                  <a:lnTo>
                    <a:pt x="604" y="7506"/>
                  </a:lnTo>
                  <a:lnTo>
                    <a:pt x="410" y="475"/>
                  </a:lnTo>
                  <a:lnTo>
                    <a:pt x="2905" y="399"/>
                  </a:lnTo>
                  <a:lnTo>
                    <a:pt x="3305" y="399"/>
                  </a:lnTo>
                  <a:lnTo>
                    <a:pt x="3305" y="183"/>
                  </a:lnTo>
                  <a:lnTo>
                    <a:pt x="3132" y="0"/>
                  </a:lnTo>
                  <a:close/>
                </a:path>
                <a:path w="4444" h="8255">
                  <a:moveTo>
                    <a:pt x="3305" y="399"/>
                  </a:moveTo>
                  <a:lnTo>
                    <a:pt x="2905" y="399"/>
                  </a:lnTo>
                  <a:lnTo>
                    <a:pt x="2754" y="1306"/>
                  </a:lnTo>
                  <a:lnTo>
                    <a:pt x="3035" y="1717"/>
                  </a:lnTo>
                  <a:lnTo>
                    <a:pt x="3802" y="5724"/>
                  </a:lnTo>
                  <a:lnTo>
                    <a:pt x="604" y="7506"/>
                  </a:lnTo>
                  <a:lnTo>
                    <a:pt x="1416" y="7506"/>
                  </a:lnTo>
                  <a:lnTo>
                    <a:pt x="4244" y="5886"/>
                  </a:lnTo>
                  <a:lnTo>
                    <a:pt x="3402" y="1544"/>
                  </a:lnTo>
                  <a:lnTo>
                    <a:pt x="3266" y="1306"/>
                  </a:lnTo>
                  <a:lnTo>
                    <a:pt x="3305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122">
              <a:extLst>
                <a:ext uri="{FF2B5EF4-FFF2-40B4-BE49-F238E27FC236}">
                  <a16:creationId xmlns:a16="http://schemas.microsoft.com/office/drawing/2014/main" id="{90D5BC00-3D95-5BD3-54FD-6950F27927F4}"/>
                </a:ext>
              </a:extLst>
            </p:cNvPr>
            <p:cNvSpPr/>
            <p:nvPr/>
          </p:nvSpPr>
          <p:spPr>
            <a:xfrm>
              <a:off x="1776960" y="1335240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4331" y="0"/>
                  </a:moveTo>
                  <a:lnTo>
                    <a:pt x="0" y="864"/>
                  </a:lnTo>
                  <a:lnTo>
                    <a:pt x="1123" y="4882"/>
                  </a:lnTo>
                  <a:lnTo>
                    <a:pt x="4676" y="3877"/>
                  </a:lnTo>
                  <a:lnTo>
                    <a:pt x="4331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123">
              <a:extLst>
                <a:ext uri="{FF2B5EF4-FFF2-40B4-BE49-F238E27FC236}">
                  <a16:creationId xmlns:a16="http://schemas.microsoft.com/office/drawing/2014/main" id="{7C26205E-55FB-6F4A-A6AC-A29D36D06A4F}"/>
                </a:ext>
              </a:extLst>
            </p:cNvPr>
            <p:cNvSpPr/>
            <p:nvPr/>
          </p:nvSpPr>
          <p:spPr>
            <a:xfrm>
              <a:off x="1776637" y="13352783"/>
              <a:ext cx="5715" cy="4445"/>
            </a:xfrm>
            <a:custGeom>
              <a:avLst/>
              <a:gdLst/>
              <a:ahLst/>
              <a:cxnLst/>
              <a:rect l="l" t="t" r="r" b="b"/>
              <a:pathLst>
                <a:path w="5714" h="4444">
                  <a:moveTo>
                    <a:pt x="3711" y="0"/>
                  </a:moveTo>
                  <a:lnTo>
                    <a:pt x="697" y="0"/>
                  </a:lnTo>
                  <a:lnTo>
                    <a:pt x="136" y="118"/>
                  </a:lnTo>
                  <a:lnTo>
                    <a:pt x="0" y="810"/>
                  </a:lnTo>
                  <a:lnTo>
                    <a:pt x="773" y="3575"/>
                  </a:lnTo>
                  <a:lnTo>
                    <a:pt x="2868" y="4018"/>
                  </a:lnTo>
                  <a:lnTo>
                    <a:pt x="4661" y="4018"/>
                  </a:lnTo>
                  <a:lnTo>
                    <a:pt x="5299" y="3834"/>
                  </a:lnTo>
                  <a:lnTo>
                    <a:pt x="5414" y="3618"/>
                  </a:lnTo>
                  <a:lnTo>
                    <a:pt x="2912" y="3618"/>
                  </a:lnTo>
                  <a:lnTo>
                    <a:pt x="1075" y="3175"/>
                  </a:lnTo>
                  <a:lnTo>
                    <a:pt x="319" y="486"/>
                  </a:lnTo>
                  <a:lnTo>
                    <a:pt x="730" y="399"/>
                  </a:lnTo>
                  <a:lnTo>
                    <a:pt x="4182" y="399"/>
                  </a:lnTo>
                  <a:lnTo>
                    <a:pt x="3711" y="0"/>
                  </a:lnTo>
                  <a:close/>
                </a:path>
                <a:path w="5714" h="4444">
                  <a:moveTo>
                    <a:pt x="4766" y="894"/>
                  </a:moveTo>
                  <a:lnTo>
                    <a:pt x="4996" y="3499"/>
                  </a:lnTo>
                  <a:lnTo>
                    <a:pt x="4607" y="3618"/>
                  </a:lnTo>
                  <a:lnTo>
                    <a:pt x="5414" y="3618"/>
                  </a:lnTo>
                  <a:lnTo>
                    <a:pt x="5201" y="1263"/>
                  </a:lnTo>
                  <a:lnTo>
                    <a:pt x="4766" y="894"/>
                  </a:lnTo>
                  <a:close/>
                </a:path>
                <a:path w="5714" h="4444">
                  <a:moveTo>
                    <a:pt x="4182" y="399"/>
                  </a:moveTo>
                  <a:lnTo>
                    <a:pt x="2609" y="399"/>
                  </a:lnTo>
                  <a:lnTo>
                    <a:pt x="4640" y="787"/>
                  </a:lnTo>
                  <a:lnTo>
                    <a:pt x="4182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124">
              <a:extLst>
                <a:ext uri="{FF2B5EF4-FFF2-40B4-BE49-F238E27FC236}">
                  <a16:creationId xmlns:a16="http://schemas.microsoft.com/office/drawing/2014/main" id="{C5268023-BFAE-D122-4F40-5A9E51AECE89}"/>
                </a:ext>
              </a:extLst>
            </p:cNvPr>
            <p:cNvSpPr/>
            <p:nvPr/>
          </p:nvSpPr>
          <p:spPr>
            <a:xfrm>
              <a:off x="1779582" y="13348827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80" h="7619">
                  <a:moveTo>
                    <a:pt x="2387" y="0"/>
                  </a:moveTo>
                  <a:lnTo>
                    <a:pt x="0" y="734"/>
                  </a:lnTo>
                  <a:lnTo>
                    <a:pt x="2052" y="7452"/>
                  </a:lnTo>
                  <a:lnTo>
                    <a:pt x="4666" y="4882"/>
                  </a:lnTo>
                  <a:lnTo>
                    <a:pt x="2862" y="1231"/>
                  </a:lnTo>
                  <a:lnTo>
                    <a:pt x="2484" y="918"/>
                  </a:lnTo>
                  <a:lnTo>
                    <a:pt x="2387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125">
              <a:extLst>
                <a:ext uri="{FF2B5EF4-FFF2-40B4-BE49-F238E27FC236}">
                  <a16:creationId xmlns:a16="http://schemas.microsoft.com/office/drawing/2014/main" id="{FB07ED31-7B58-EFE0-918A-4D814F75AA97}"/>
                </a:ext>
              </a:extLst>
            </p:cNvPr>
            <p:cNvSpPr/>
            <p:nvPr/>
          </p:nvSpPr>
          <p:spPr>
            <a:xfrm>
              <a:off x="1779139" y="13348427"/>
              <a:ext cx="5715" cy="8890"/>
            </a:xfrm>
            <a:custGeom>
              <a:avLst/>
              <a:gdLst/>
              <a:ahLst/>
              <a:cxnLst/>
              <a:rect l="l" t="t" r="r" b="b"/>
              <a:pathLst>
                <a:path w="5714" h="8890">
                  <a:moveTo>
                    <a:pt x="2905" y="0"/>
                  </a:moveTo>
                  <a:lnTo>
                    <a:pt x="2683" y="21"/>
                  </a:lnTo>
                  <a:lnTo>
                    <a:pt x="0" y="1069"/>
                  </a:lnTo>
                  <a:lnTo>
                    <a:pt x="2160" y="8111"/>
                  </a:lnTo>
                  <a:lnTo>
                    <a:pt x="2430" y="8262"/>
                  </a:lnTo>
                  <a:lnTo>
                    <a:pt x="2603" y="8262"/>
                  </a:lnTo>
                  <a:lnTo>
                    <a:pt x="3063" y="7863"/>
                  </a:lnTo>
                  <a:lnTo>
                    <a:pt x="2495" y="7863"/>
                  </a:lnTo>
                  <a:lnTo>
                    <a:pt x="442" y="1134"/>
                  </a:lnTo>
                  <a:lnTo>
                    <a:pt x="2829" y="399"/>
                  </a:lnTo>
                  <a:lnTo>
                    <a:pt x="3236" y="399"/>
                  </a:lnTo>
                  <a:lnTo>
                    <a:pt x="3153" y="129"/>
                  </a:lnTo>
                  <a:lnTo>
                    <a:pt x="2991" y="21"/>
                  </a:lnTo>
                  <a:close/>
                </a:path>
                <a:path w="5714" h="8890">
                  <a:moveTo>
                    <a:pt x="3236" y="399"/>
                  </a:moveTo>
                  <a:lnTo>
                    <a:pt x="2829" y="399"/>
                  </a:lnTo>
                  <a:lnTo>
                    <a:pt x="2900" y="1069"/>
                  </a:lnTo>
                  <a:lnTo>
                    <a:pt x="2979" y="1360"/>
                  </a:lnTo>
                  <a:lnTo>
                    <a:pt x="3305" y="1630"/>
                  </a:lnTo>
                  <a:lnTo>
                    <a:pt x="5108" y="5281"/>
                  </a:lnTo>
                  <a:lnTo>
                    <a:pt x="2495" y="7863"/>
                  </a:lnTo>
                  <a:lnTo>
                    <a:pt x="3063" y="7863"/>
                  </a:lnTo>
                  <a:lnTo>
                    <a:pt x="5573" y="5325"/>
                  </a:lnTo>
                  <a:lnTo>
                    <a:pt x="3618" y="1360"/>
                  </a:lnTo>
                  <a:lnTo>
                    <a:pt x="3305" y="1069"/>
                  </a:lnTo>
                  <a:lnTo>
                    <a:pt x="3236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126">
              <a:extLst>
                <a:ext uri="{FF2B5EF4-FFF2-40B4-BE49-F238E27FC236}">
                  <a16:creationId xmlns:a16="http://schemas.microsoft.com/office/drawing/2014/main" id="{759DB9C1-8D71-8414-1422-D9FAE8C3DFC4}"/>
                </a:ext>
              </a:extLst>
            </p:cNvPr>
            <p:cNvSpPr/>
            <p:nvPr/>
          </p:nvSpPr>
          <p:spPr>
            <a:xfrm>
              <a:off x="1781105" y="13358897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4093" y="0"/>
                  </a:moveTo>
                  <a:lnTo>
                    <a:pt x="0" y="1663"/>
                  </a:lnTo>
                  <a:lnTo>
                    <a:pt x="1857" y="5389"/>
                  </a:lnTo>
                  <a:lnTo>
                    <a:pt x="5162" y="3748"/>
                  </a:lnTo>
                  <a:lnTo>
                    <a:pt x="4093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127">
              <a:extLst>
                <a:ext uri="{FF2B5EF4-FFF2-40B4-BE49-F238E27FC236}">
                  <a16:creationId xmlns:a16="http://schemas.microsoft.com/office/drawing/2014/main" id="{E8FE9DEC-E3D1-A498-0E58-B6A4C7A9BF7D}"/>
                </a:ext>
              </a:extLst>
            </p:cNvPr>
            <p:cNvSpPr/>
            <p:nvPr/>
          </p:nvSpPr>
          <p:spPr>
            <a:xfrm>
              <a:off x="1780706" y="13359786"/>
              <a:ext cx="6350" cy="3810"/>
            </a:xfrm>
            <a:custGeom>
              <a:avLst/>
              <a:gdLst/>
              <a:ahLst/>
              <a:cxnLst/>
              <a:rect l="l" t="t" r="r" b="b"/>
              <a:pathLst>
                <a:path w="6350" h="3809">
                  <a:moveTo>
                    <a:pt x="3640" y="0"/>
                  </a:moveTo>
                  <a:lnTo>
                    <a:pt x="1242" y="0"/>
                  </a:lnTo>
                  <a:lnTo>
                    <a:pt x="223" y="399"/>
                  </a:lnTo>
                  <a:lnTo>
                    <a:pt x="0" y="864"/>
                  </a:lnTo>
                  <a:lnTo>
                    <a:pt x="1144" y="3153"/>
                  </a:lnTo>
                  <a:lnTo>
                    <a:pt x="2732" y="3618"/>
                  </a:lnTo>
                  <a:lnTo>
                    <a:pt x="4925" y="3618"/>
                  </a:lnTo>
                  <a:lnTo>
                    <a:pt x="5742" y="3218"/>
                  </a:lnTo>
                  <a:lnTo>
                    <a:pt x="2786" y="3218"/>
                  </a:lnTo>
                  <a:lnTo>
                    <a:pt x="1393" y="2754"/>
                  </a:lnTo>
                  <a:lnTo>
                    <a:pt x="448" y="864"/>
                  </a:lnTo>
                  <a:lnTo>
                    <a:pt x="505" y="723"/>
                  </a:lnTo>
                  <a:lnTo>
                    <a:pt x="1296" y="399"/>
                  </a:lnTo>
                  <a:lnTo>
                    <a:pt x="5038" y="399"/>
                  </a:lnTo>
                  <a:lnTo>
                    <a:pt x="3640" y="0"/>
                  </a:lnTo>
                  <a:close/>
                </a:path>
                <a:path w="6350" h="3809">
                  <a:moveTo>
                    <a:pt x="5038" y="399"/>
                  </a:moveTo>
                  <a:lnTo>
                    <a:pt x="3575" y="399"/>
                  </a:lnTo>
                  <a:lnTo>
                    <a:pt x="5000" y="864"/>
                  </a:lnTo>
                  <a:lnTo>
                    <a:pt x="5562" y="2862"/>
                  </a:lnTo>
                  <a:lnTo>
                    <a:pt x="4838" y="3218"/>
                  </a:lnTo>
                  <a:lnTo>
                    <a:pt x="5742" y="3218"/>
                  </a:lnTo>
                  <a:lnTo>
                    <a:pt x="5874" y="3153"/>
                  </a:lnTo>
                  <a:lnTo>
                    <a:pt x="5945" y="2754"/>
                  </a:lnTo>
                  <a:lnTo>
                    <a:pt x="5303" y="475"/>
                  </a:lnTo>
                  <a:lnTo>
                    <a:pt x="5038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128">
              <a:extLst>
                <a:ext uri="{FF2B5EF4-FFF2-40B4-BE49-F238E27FC236}">
                  <a16:creationId xmlns:a16="http://schemas.microsoft.com/office/drawing/2014/main" id="{0F248AB3-7C58-1B47-D0D1-4BB5F1B1E72A}"/>
                </a:ext>
              </a:extLst>
            </p:cNvPr>
            <p:cNvSpPr/>
            <p:nvPr/>
          </p:nvSpPr>
          <p:spPr>
            <a:xfrm>
              <a:off x="1782988" y="13355251"/>
              <a:ext cx="5715" cy="7620"/>
            </a:xfrm>
            <a:custGeom>
              <a:avLst/>
              <a:gdLst/>
              <a:ahLst/>
              <a:cxnLst/>
              <a:rect l="l" t="t" r="r" b="b"/>
              <a:pathLst>
                <a:path w="5714" h="7619">
                  <a:moveTo>
                    <a:pt x="2214" y="0"/>
                  </a:moveTo>
                  <a:lnTo>
                    <a:pt x="0" y="1166"/>
                  </a:lnTo>
                  <a:lnTo>
                    <a:pt x="3283" y="7398"/>
                  </a:lnTo>
                  <a:lnTo>
                    <a:pt x="5368" y="4374"/>
                  </a:lnTo>
                  <a:lnTo>
                    <a:pt x="2905" y="1123"/>
                  </a:lnTo>
                  <a:lnTo>
                    <a:pt x="2473" y="885"/>
                  </a:lnTo>
                  <a:lnTo>
                    <a:pt x="2214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129">
              <a:extLst>
                <a:ext uri="{FF2B5EF4-FFF2-40B4-BE49-F238E27FC236}">
                  <a16:creationId xmlns:a16="http://schemas.microsoft.com/office/drawing/2014/main" id="{3F393CB8-8745-0A84-51AA-5EFBF654EB4C}"/>
                </a:ext>
              </a:extLst>
            </p:cNvPr>
            <p:cNvSpPr/>
            <p:nvPr/>
          </p:nvSpPr>
          <p:spPr>
            <a:xfrm>
              <a:off x="1782545" y="13354850"/>
              <a:ext cx="6350" cy="8255"/>
            </a:xfrm>
            <a:custGeom>
              <a:avLst/>
              <a:gdLst/>
              <a:ahLst/>
              <a:cxnLst/>
              <a:rect l="l" t="t" r="r" b="b"/>
              <a:pathLst>
                <a:path w="6350" h="8255">
                  <a:moveTo>
                    <a:pt x="2711" y="0"/>
                  </a:moveTo>
                  <a:lnTo>
                    <a:pt x="2527" y="10"/>
                  </a:lnTo>
                  <a:lnTo>
                    <a:pt x="2203" y="194"/>
                  </a:lnTo>
                  <a:lnTo>
                    <a:pt x="0" y="1587"/>
                  </a:lnTo>
                  <a:lnTo>
                    <a:pt x="3434" y="8111"/>
                  </a:lnTo>
                  <a:lnTo>
                    <a:pt x="3704" y="8198"/>
                  </a:lnTo>
                  <a:lnTo>
                    <a:pt x="3856" y="8198"/>
                  </a:lnTo>
                  <a:lnTo>
                    <a:pt x="3989" y="8111"/>
                  </a:lnTo>
                  <a:lnTo>
                    <a:pt x="4200" y="7798"/>
                  </a:lnTo>
                  <a:lnTo>
                    <a:pt x="3726" y="7798"/>
                  </a:lnTo>
                  <a:lnTo>
                    <a:pt x="448" y="1587"/>
                  </a:lnTo>
                  <a:lnTo>
                    <a:pt x="2657" y="399"/>
                  </a:lnTo>
                  <a:lnTo>
                    <a:pt x="3071" y="399"/>
                  </a:lnTo>
                  <a:lnTo>
                    <a:pt x="3002" y="172"/>
                  </a:lnTo>
                  <a:lnTo>
                    <a:pt x="2711" y="0"/>
                  </a:lnTo>
                  <a:close/>
                </a:path>
                <a:path w="6350" h="8255">
                  <a:moveTo>
                    <a:pt x="3071" y="399"/>
                  </a:moveTo>
                  <a:lnTo>
                    <a:pt x="2657" y="399"/>
                  </a:lnTo>
                  <a:lnTo>
                    <a:pt x="2916" y="1285"/>
                  </a:lnTo>
                  <a:lnTo>
                    <a:pt x="3348" y="1522"/>
                  </a:lnTo>
                  <a:lnTo>
                    <a:pt x="5811" y="4774"/>
                  </a:lnTo>
                  <a:lnTo>
                    <a:pt x="3726" y="7798"/>
                  </a:lnTo>
                  <a:lnTo>
                    <a:pt x="4200" y="7798"/>
                  </a:lnTo>
                  <a:lnTo>
                    <a:pt x="6275" y="4720"/>
                  </a:lnTo>
                  <a:lnTo>
                    <a:pt x="3607" y="1198"/>
                  </a:lnTo>
                  <a:lnTo>
                    <a:pt x="3240" y="961"/>
                  </a:lnTo>
                  <a:lnTo>
                    <a:pt x="3071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130">
              <a:extLst>
                <a:ext uri="{FF2B5EF4-FFF2-40B4-BE49-F238E27FC236}">
                  <a16:creationId xmlns:a16="http://schemas.microsoft.com/office/drawing/2014/main" id="{45062461-13A2-FA98-5C80-D4193C657102}"/>
                </a:ext>
              </a:extLst>
            </p:cNvPr>
            <p:cNvSpPr/>
            <p:nvPr/>
          </p:nvSpPr>
          <p:spPr>
            <a:xfrm>
              <a:off x="1786085" y="13365702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3953" y="0"/>
                  </a:moveTo>
                  <a:lnTo>
                    <a:pt x="0" y="1965"/>
                  </a:lnTo>
                  <a:lnTo>
                    <a:pt x="2138" y="5551"/>
                  </a:lnTo>
                  <a:lnTo>
                    <a:pt x="5303" y="3661"/>
                  </a:lnTo>
                  <a:lnTo>
                    <a:pt x="3953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131">
              <a:extLst>
                <a:ext uri="{FF2B5EF4-FFF2-40B4-BE49-F238E27FC236}">
                  <a16:creationId xmlns:a16="http://schemas.microsoft.com/office/drawing/2014/main" id="{59B537E7-2567-1071-8DDA-2F7D58FB1401}"/>
                </a:ext>
              </a:extLst>
            </p:cNvPr>
            <p:cNvSpPr/>
            <p:nvPr/>
          </p:nvSpPr>
          <p:spPr>
            <a:xfrm>
              <a:off x="1785683" y="13366738"/>
              <a:ext cx="6350" cy="3810"/>
            </a:xfrm>
            <a:custGeom>
              <a:avLst/>
              <a:gdLst/>
              <a:ahLst/>
              <a:cxnLst/>
              <a:rect l="l" t="t" r="r" b="b"/>
              <a:pathLst>
                <a:path w="6350" h="3809">
                  <a:moveTo>
                    <a:pt x="3802" y="0"/>
                  </a:moveTo>
                  <a:lnTo>
                    <a:pt x="1371" y="0"/>
                  </a:lnTo>
                  <a:lnTo>
                    <a:pt x="118" y="626"/>
                  </a:lnTo>
                  <a:lnTo>
                    <a:pt x="0" y="1036"/>
                  </a:lnTo>
                  <a:lnTo>
                    <a:pt x="1231" y="3110"/>
                  </a:lnTo>
                  <a:lnTo>
                    <a:pt x="2721" y="3521"/>
                  </a:lnTo>
                  <a:lnTo>
                    <a:pt x="4968" y="3521"/>
                  </a:lnTo>
                  <a:lnTo>
                    <a:pt x="5647" y="3121"/>
                  </a:lnTo>
                  <a:lnTo>
                    <a:pt x="2691" y="3110"/>
                  </a:lnTo>
                  <a:lnTo>
                    <a:pt x="1436" y="2667"/>
                  </a:lnTo>
                  <a:lnTo>
                    <a:pt x="464" y="1036"/>
                  </a:lnTo>
                  <a:lnTo>
                    <a:pt x="1458" y="399"/>
                  </a:lnTo>
                  <a:lnTo>
                    <a:pt x="5210" y="399"/>
                  </a:lnTo>
                  <a:lnTo>
                    <a:pt x="3802" y="0"/>
                  </a:lnTo>
                  <a:close/>
                </a:path>
                <a:path w="6350" h="3809">
                  <a:moveTo>
                    <a:pt x="5210" y="399"/>
                  </a:moveTo>
                  <a:lnTo>
                    <a:pt x="3791" y="399"/>
                  </a:lnTo>
                  <a:lnTo>
                    <a:pt x="5054" y="853"/>
                  </a:lnTo>
                  <a:lnTo>
                    <a:pt x="5703" y="2624"/>
                  </a:lnTo>
                  <a:lnTo>
                    <a:pt x="4871" y="3121"/>
                  </a:lnTo>
                  <a:lnTo>
                    <a:pt x="5666" y="3110"/>
                  </a:lnTo>
                  <a:lnTo>
                    <a:pt x="6070" y="2873"/>
                  </a:lnTo>
                  <a:lnTo>
                    <a:pt x="6130" y="2624"/>
                  </a:lnTo>
                  <a:lnTo>
                    <a:pt x="5325" y="432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132">
              <a:extLst>
                <a:ext uri="{FF2B5EF4-FFF2-40B4-BE49-F238E27FC236}">
                  <a16:creationId xmlns:a16="http://schemas.microsoft.com/office/drawing/2014/main" id="{C2C1A664-60B3-1A02-2898-368F87AEF8C1}"/>
                </a:ext>
              </a:extLst>
            </p:cNvPr>
            <p:cNvSpPr/>
            <p:nvPr/>
          </p:nvSpPr>
          <p:spPr>
            <a:xfrm>
              <a:off x="1787647" y="13362065"/>
              <a:ext cx="5715" cy="7620"/>
            </a:xfrm>
            <a:custGeom>
              <a:avLst/>
              <a:gdLst/>
              <a:ahLst/>
              <a:cxnLst/>
              <a:rect l="l" t="t" r="r" b="b"/>
              <a:pathLst>
                <a:path w="5714" h="7619">
                  <a:moveTo>
                    <a:pt x="2117" y="0"/>
                  </a:moveTo>
                  <a:lnTo>
                    <a:pt x="0" y="1339"/>
                  </a:lnTo>
                  <a:lnTo>
                    <a:pt x="3737" y="7301"/>
                  </a:lnTo>
                  <a:lnTo>
                    <a:pt x="5595" y="4136"/>
                  </a:lnTo>
                  <a:lnTo>
                    <a:pt x="2894" y="1069"/>
                  </a:lnTo>
                  <a:lnTo>
                    <a:pt x="2451" y="864"/>
                  </a:lnTo>
                  <a:lnTo>
                    <a:pt x="2117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133">
              <a:extLst>
                <a:ext uri="{FF2B5EF4-FFF2-40B4-BE49-F238E27FC236}">
                  <a16:creationId xmlns:a16="http://schemas.microsoft.com/office/drawing/2014/main" id="{ED8357A6-E8AC-85CD-A810-CF5BCC6571C1}"/>
                </a:ext>
              </a:extLst>
            </p:cNvPr>
            <p:cNvSpPr/>
            <p:nvPr/>
          </p:nvSpPr>
          <p:spPr>
            <a:xfrm>
              <a:off x="1787204" y="13361665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5">
                  <a:moveTo>
                    <a:pt x="2603" y="0"/>
                  </a:moveTo>
                  <a:lnTo>
                    <a:pt x="2408" y="21"/>
                  </a:lnTo>
                  <a:lnTo>
                    <a:pt x="2095" y="226"/>
                  </a:lnTo>
                  <a:lnTo>
                    <a:pt x="0" y="1793"/>
                  </a:lnTo>
                  <a:lnTo>
                    <a:pt x="3910" y="8025"/>
                  </a:lnTo>
                  <a:lnTo>
                    <a:pt x="4050" y="8100"/>
                  </a:lnTo>
                  <a:lnTo>
                    <a:pt x="4331" y="8100"/>
                  </a:lnTo>
                  <a:lnTo>
                    <a:pt x="4460" y="8014"/>
                  </a:lnTo>
                  <a:lnTo>
                    <a:pt x="4639" y="7701"/>
                  </a:lnTo>
                  <a:lnTo>
                    <a:pt x="4180" y="7701"/>
                  </a:lnTo>
                  <a:lnTo>
                    <a:pt x="442" y="1738"/>
                  </a:lnTo>
                  <a:lnTo>
                    <a:pt x="2559" y="399"/>
                  </a:lnTo>
                  <a:lnTo>
                    <a:pt x="2981" y="399"/>
                  </a:lnTo>
                  <a:lnTo>
                    <a:pt x="2883" y="151"/>
                  </a:lnTo>
                  <a:lnTo>
                    <a:pt x="2603" y="0"/>
                  </a:lnTo>
                  <a:close/>
                </a:path>
                <a:path w="6985" h="8255">
                  <a:moveTo>
                    <a:pt x="2981" y="399"/>
                  </a:moveTo>
                  <a:lnTo>
                    <a:pt x="2559" y="399"/>
                  </a:lnTo>
                  <a:lnTo>
                    <a:pt x="2894" y="1263"/>
                  </a:lnTo>
                  <a:lnTo>
                    <a:pt x="3337" y="1468"/>
                  </a:lnTo>
                  <a:lnTo>
                    <a:pt x="6037" y="4536"/>
                  </a:lnTo>
                  <a:lnTo>
                    <a:pt x="4180" y="7701"/>
                  </a:lnTo>
                  <a:lnTo>
                    <a:pt x="4639" y="7701"/>
                  </a:lnTo>
                  <a:lnTo>
                    <a:pt x="6491" y="4450"/>
                  </a:lnTo>
                  <a:lnTo>
                    <a:pt x="3564" y="1123"/>
                  </a:lnTo>
                  <a:lnTo>
                    <a:pt x="3186" y="918"/>
                  </a:lnTo>
                  <a:lnTo>
                    <a:pt x="2981" y="39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134">
              <a:extLst>
                <a:ext uri="{FF2B5EF4-FFF2-40B4-BE49-F238E27FC236}">
                  <a16:creationId xmlns:a16="http://schemas.microsoft.com/office/drawing/2014/main" id="{FF86BE32-AC7B-E08E-3C55-9951714937A0}"/>
                </a:ext>
              </a:extLst>
            </p:cNvPr>
            <p:cNvSpPr/>
            <p:nvPr/>
          </p:nvSpPr>
          <p:spPr>
            <a:xfrm>
              <a:off x="1781758" y="13309334"/>
              <a:ext cx="48895" cy="64135"/>
            </a:xfrm>
            <a:custGeom>
              <a:avLst/>
              <a:gdLst/>
              <a:ahLst/>
              <a:cxnLst/>
              <a:rect l="l" t="t" r="r" b="b"/>
              <a:pathLst>
                <a:path w="48894" h="64134">
                  <a:moveTo>
                    <a:pt x="37630" y="50841"/>
                  </a:moveTo>
                  <a:lnTo>
                    <a:pt x="16886" y="50841"/>
                  </a:lnTo>
                  <a:lnTo>
                    <a:pt x="17566" y="54459"/>
                  </a:lnTo>
                  <a:lnTo>
                    <a:pt x="18517" y="60184"/>
                  </a:lnTo>
                  <a:lnTo>
                    <a:pt x="24598" y="63964"/>
                  </a:lnTo>
                  <a:lnTo>
                    <a:pt x="30679" y="60184"/>
                  </a:lnTo>
                  <a:lnTo>
                    <a:pt x="32061" y="54459"/>
                  </a:lnTo>
                  <a:lnTo>
                    <a:pt x="32688" y="51165"/>
                  </a:lnTo>
                  <a:lnTo>
                    <a:pt x="37430" y="51165"/>
                  </a:lnTo>
                  <a:lnTo>
                    <a:pt x="37630" y="50841"/>
                  </a:lnTo>
                  <a:close/>
                </a:path>
                <a:path w="48894" h="64134">
                  <a:moveTo>
                    <a:pt x="37430" y="51165"/>
                  </a:moveTo>
                  <a:lnTo>
                    <a:pt x="32688" y="51165"/>
                  </a:lnTo>
                  <a:lnTo>
                    <a:pt x="34373" y="52375"/>
                  </a:lnTo>
                  <a:lnTo>
                    <a:pt x="35312" y="53358"/>
                  </a:lnTo>
                  <a:lnTo>
                    <a:pt x="37430" y="51165"/>
                  </a:lnTo>
                  <a:close/>
                </a:path>
                <a:path w="48894" h="64134">
                  <a:moveTo>
                    <a:pt x="22891" y="334"/>
                  </a:moveTo>
                  <a:lnTo>
                    <a:pt x="21962" y="1058"/>
                  </a:lnTo>
                  <a:lnTo>
                    <a:pt x="17998" y="3002"/>
                  </a:lnTo>
                  <a:lnTo>
                    <a:pt x="12306" y="7420"/>
                  </a:lnTo>
                  <a:lnTo>
                    <a:pt x="7370" y="11589"/>
                  </a:lnTo>
                  <a:lnTo>
                    <a:pt x="1051" y="11643"/>
                  </a:lnTo>
                  <a:lnTo>
                    <a:pt x="0" y="26300"/>
                  </a:lnTo>
                  <a:lnTo>
                    <a:pt x="821" y="35292"/>
                  </a:lnTo>
                  <a:lnTo>
                    <a:pt x="4572" y="42316"/>
                  </a:lnTo>
                  <a:lnTo>
                    <a:pt x="12403" y="51165"/>
                  </a:lnTo>
                  <a:lnTo>
                    <a:pt x="14261" y="53023"/>
                  </a:lnTo>
                  <a:lnTo>
                    <a:pt x="15201" y="52040"/>
                  </a:lnTo>
                  <a:lnTo>
                    <a:pt x="16886" y="50841"/>
                  </a:lnTo>
                  <a:lnTo>
                    <a:pt x="37630" y="50841"/>
                  </a:lnTo>
                  <a:lnTo>
                    <a:pt x="44884" y="38884"/>
                  </a:lnTo>
                  <a:lnTo>
                    <a:pt x="48148" y="25979"/>
                  </a:lnTo>
                  <a:lnTo>
                    <a:pt x="48891" y="15784"/>
                  </a:lnTo>
                  <a:lnTo>
                    <a:pt x="48771" y="11643"/>
                  </a:lnTo>
                  <a:lnTo>
                    <a:pt x="42452" y="11589"/>
                  </a:lnTo>
                  <a:lnTo>
                    <a:pt x="37181" y="7236"/>
                  </a:lnTo>
                  <a:lnTo>
                    <a:pt x="31489" y="2829"/>
                  </a:lnTo>
                  <a:lnTo>
                    <a:pt x="28776" y="1242"/>
                  </a:lnTo>
                  <a:lnTo>
                    <a:pt x="25570" y="1242"/>
                  </a:lnTo>
                  <a:lnTo>
                    <a:pt x="24187" y="831"/>
                  </a:lnTo>
                  <a:lnTo>
                    <a:pt x="22891" y="334"/>
                  </a:lnTo>
                  <a:close/>
                </a:path>
                <a:path w="48894" h="64134">
                  <a:moveTo>
                    <a:pt x="27039" y="0"/>
                  </a:moveTo>
                  <a:lnTo>
                    <a:pt x="25570" y="1242"/>
                  </a:lnTo>
                  <a:lnTo>
                    <a:pt x="28776" y="1242"/>
                  </a:lnTo>
                  <a:lnTo>
                    <a:pt x="27039" y="0"/>
                  </a:lnTo>
                  <a:close/>
                </a:path>
              </a:pathLst>
            </a:custGeom>
            <a:solidFill>
              <a:srgbClr val="F9EB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135">
              <a:extLst>
                <a:ext uri="{FF2B5EF4-FFF2-40B4-BE49-F238E27FC236}">
                  <a16:creationId xmlns:a16="http://schemas.microsoft.com/office/drawing/2014/main" id="{6731B90F-C00B-B1B2-338D-F3E1869775AD}"/>
                </a:ext>
              </a:extLst>
            </p:cNvPr>
            <p:cNvSpPr/>
            <p:nvPr/>
          </p:nvSpPr>
          <p:spPr>
            <a:xfrm>
              <a:off x="1781738" y="13309282"/>
              <a:ext cx="50165" cy="64769"/>
            </a:xfrm>
            <a:custGeom>
              <a:avLst/>
              <a:gdLst/>
              <a:ahLst/>
              <a:cxnLst/>
              <a:rect l="l" t="t" r="r" b="b"/>
              <a:pathLst>
                <a:path w="50164" h="64769">
                  <a:moveTo>
                    <a:pt x="17193" y="52418"/>
                  </a:moveTo>
                  <a:lnTo>
                    <a:pt x="16380" y="52418"/>
                  </a:lnTo>
                  <a:lnTo>
                    <a:pt x="16774" y="53088"/>
                  </a:lnTo>
                  <a:lnTo>
                    <a:pt x="17069" y="54643"/>
                  </a:lnTo>
                  <a:lnTo>
                    <a:pt x="18055" y="60238"/>
                  </a:lnTo>
                  <a:lnTo>
                    <a:pt x="18137" y="60616"/>
                  </a:lnTo>
                  <a:lnTo>
                    <a:pt x="24427" y="64526"/>
                  </a:lnTo>
                  <a:lnTo>
                    <a:pt x="24719" y="64558"/>
                  </a:lnTo>
                  <a:lnTo>
                    <a:pt x="24903" y="64472"/>
                  </a:lnTo>
                  <a:lnTo>
                    <a:pt x="25632" y="64018"/>
                  </a:lnTo>
                  <a:lnTo>
                    <a:pt x="24622" y="64018"/>
                  </a:lnTo>
                  <a:lnTo>
                    <a:pt x="18541" y="60238"/>
                  </a:lnTo>
                  <a:lnTo>
                    <a:pt x="17525" y="54189"/>
                  </a:lnTo>
                  <a:lnTo>
                    <a:pt x="17193" y="52418"/>
                  </a:lnTo>
                  <a:close/>
                </a:path>
                <a:path w="50164" h="64769">
                  <a:moveTo>
                    <a:pt x="34094" y="52213"/>
                  </a:moveTo>
                  <a:lnTo>
                    <a:pt x="33165" y="52213"/>
                  </a:lnTo>
                  <a:lnTo>
                    <a:pt x="32461" y="52601"/>
                  </a:lnTo>
                  <a:lnTo>
                    <a:pt x="32411" y="52774"/>
                  </a:lnTo>
                  <a:lnTo>
                    <a:pt x="32054" y="54643"/>
                  </a:lnTo>
                  <a:lnTo>
                    <a:pt x="30703" y="60238"/>
                  </a:lnTo>
                  <a:lnTo>
                    <a:pt x="24622" y="64018"/>
                  </a:lnTo>
                  <a:lnTo>
                    <a:pt x="25632" y="64018"/>
                  </a:lnTo>
                  <a:lnTo>
                    <a:pt x="31102" y="60616"/>
                  </a:lnTo>
                  <a:lnTo>
                    <a:pt x="32604" y="54643"/>
                  </a:lnTo>
                  <a:lnTo>
                    <a:pt x="32831" y="53422"/>
                  </a:lnTo>
                  <a:lnTo>
                    <a:pt x="33230" y="52742"/>
                  </a:lnTo>
                  <a:lnTo>
                    <a:pt x="36694" y="52742"/>
                  </a:lnTo>
                  <a:lnTo>
                    <a:pt x="34775" y="52677"/>
                  </a:lnTo>
                  <a:lnTo>
                    <a:pt x="34599" y="52612"/>
                  </a:lnTo>
                  <a:lnTo>
                    <a:pt x="34094" y="52213"/>
                  </a:lnTo>
                  <a:close/>
                </a:path>
                <a:path w="50164" h="64769">
                  <a:moveTo>
                    <a:pt x="36694" y="52742"/>
                  </a:moveTo>
                  <a:lnTo>
                    <a:pt x="33868" y="52742"/>
                  </a:lnTo>
                  <a:lnTo>
                    <a:pt x="34109" y="52893"/>
                  </a:lnTo>
                  <a:lnTo>
                    <a:pt x="34347" y="53098"/>
                  </a:lnTo>
                  <a:lnTo>
                    <a:pt x="34634" y="53217"/>
                  </a:lnTo>
                  <a:lnTo>
                    <a:pt x="36222" y="53217"/>
                  </a:lnTo>
                  <a:lnTo>
                    <a:pt x="36694" y="52742"/>
                  </a:lnTo>
                  <a:close/>
                </a:path>
                <a:path w="50164" h="64769">
                  <a:moveTo>
                    <a:pt x="23660" y="183"/>
                  </a:moveTo>
                  <a:lnTo>
                    <a:pt x="22461" y="183"/>
                  </a:lnTo>
                  <a:lnTo>
                    <a:pt x="21117" y="950"/>
                  </a:lnTo>
                  <a:lnTo>
                    <a:pt x="17383" y="2883"/>
                  </a:lnTo>
                  <a:lnTo>
                    <a:pt x="11930" y="7096"/>
                  </a:lnTo>
                  <a:lnTo>
                    <a:pt x="7113" y="11114"/>
                  </a:lnTo>
                  <a:lnTo>
                    <a:pt x="1064" y="11157"/>
                  </a:lnTo>
                  <a:lnTo>
                    <a:pt x="794" y="11157"/>
                  </a:lnTo>
                  <a:lnTo>
                    <a:pt x="567" y="11373"/>
                  </a:lnTo>
                  <a:lnTo>
                    <a:pt x="0" y="18070"/>
                  </a:lnTo>
                  <a:lnTo>
                    <a:pt x="1802" y="30826"/>
                  </a:lnTo>
                  <a:lnTo>
                    <a:pt x="13388" y="52893"/>
                  </a:lnTo>
                  <a:lnTo>
                    <a:pt x="14944" y="52893"/>
                  </a:lnTo>
                  <a:lnTo>
                    <a:pt x="15279" y="52774"/>
                  </a:lnTo>
                  <a:lnTo>
                    <a:pt x="15549" y="52515"/>
                  </a:lnTo>
                  <a:lnTo>
                    <a:pt x="15754" y="52418"/>
                  </a:lnTo>
                  <a:lnTo>
                    <a:pt x="17193" y="52418"/>
                  </a:lnTo>
                  <a:lnTo>
                    <a:pt x="13583" y="52375"/>
                  </a:lnTo>
                  <a:lnTo>
                    <a:pt x="12319" y="51111"/>
                  </a:lnTo>
                  <a:lnTo>
                    <a:pt x="4892" y="38856"/>
                  </a:lnTo>
                  <a:lnTo>
                    <a:pt x="1653" y="25985"/>
                  </a:lnTo>
                  <a:lnTo>
                    <a:pt x="933" y="15823"/>
                  </a:lnTo>
                  <a:lnTo>
                    <a:pt x="1064" y="11697"/>
                  </a:lnTo>
                  <a:lnTo>
                    <a:pt x="7383" y="11643"/>
                  </a:lnTo>
                  <a:lnTo>
                    <a:pt x="12319" y="7463"/>
                  </a:lnTo>
                  <a:lnTo>
                    <a:pt x="18022" y="3056"/>
                  </a:lnTo>
                  <a:lnTo>
                    <a:pt x="21975" y="1112"/>
                  </a:lnTo>
                  <a:lnTo>
                    <a:pt x="22494" y="702"/>
                  </a:lnTo>
                  <a:lnTo>
                    <a:pt x="26298" y="702"/>
                  </a:lnTo>
                  <a:lnTo>
                    <a:pt x="26490" y="540"/>
                  </a:lnTo>
                  <a:lnTo>
                    <a:pt x="28665" y="540"/>
                  </a:lnTo>
                  <a:lnTo>
                    <a:pt x="24816" y="486"/>
                  </a:lnTo>
                  <a:lnTo>
                    <a:pt x="24373" y="367"/>
                  </a:lnTo>
                  <a:lnTo>
                    <a:pt x="24017" y="237"/>
                  </a:lnTo>
                  <a:lnTo>
                    <a:pt x="23660" y="183"/>
                  </a:lnTo>
                  <a:close/>
                </a:path>
                <a:path w="50164" h="64769">
                  <a:moveTo>
                    <a:pt x="42874" y="45087"/>
                  </a:moveTo>
                  <a:lnTo>
                    <a:pt x="37464" y="51208"/>
                  </a:lnTo>
                  <a:lnTo>
                    <a:pt x="36039" y="52677"/>
                  </a:lnTo>
                  <a:lnTo>
                    <a:pt x="36759" y="52677"/>
                  </a:lnTo>
                  <a:lnTo>
                    <a:pt x="38285" y="51111"/>
                  </a:lnTo>
                  <a:lnTo>
                    <a:pt x="40964" y="48227"/>
                  </a:lnTo>
                  <a:lnTo>
                    <a:pt x="42874" y="45087"/>
                  </a:lnTo>
                  <a:close/>
                </a:path>
                <a:path w="50164" h="64769">
                  <a:moveTo>
                    <a:pt x="16456" y="51889"/>
                  </a:moveTo>
                  <a:lnTo>
                    <a:pt x="15516" y="51889"/>
                  </a:lnTo>
                  <a:lnTo>
                    <a:pt x="15225" y="52094"/>
                  </a:lnTo>
                  <a:lnTo>
                    <a:pt x="15030" y="52288"/>
                  </a:lnTo>
                  <a:lnTo>
                    <a:pt x="14803" y="52375"/>
                  </a:lnTo>
                  <a:lnTo>
                    <a:pt x="17185" y="52375"/>
                  </a:lnTo>
                  <a:lnTo>
                    <a:pt x="16456" y="51889"/>
                  </a:lnTo>
                  <a:close/>
                </a:path>
                <a:path w="50164" h="64769">
                  <a:moveTo>
                    <a:pt x="49426" y="21002"/>
                  </a:moveTo>
                  <a:lnTo>
                    <a:pt x="48028" y="30826"/>
                  </a:lnTo>
                  <a:lnTo>
                    <a:pt x="46935" y="35136"/>
                  </a:lnTo>
                  <a:lnTo>
                    <a:pt x="43513" y="44036"/>
                  </a:lnTo>
                  <a:lnTo>
                    <a:pt x="42874" y="45087"/>
                  </a:lnTo>
                  <a:lnTo>
                    <a:pt x="45199" y="42455"/>
                  </a:lnTo>
                  <a:lnTo>
                    <a:pt x="48957" y="35422"/>
                  </a:lnTo>
                  <a:lnTo>
                    <a:pt x="49798" y="26404"/>
                  </a:lnTo>
                  <a:lnTo>
                    <a:pt x="49426" y="21002"/>
                  </a:lnTo>
                  <a:close/>
                </a:path>
                <a:path w="50164" h="64769">
                  <a:moveTo>
                    <a:pt x="28665" y="540"/>
                  </a:moveTo>
                  <a:lnTo>
                    <a:pt x="27333" y="540"/>
                  </a:lnTo>
                  <a:lnTo>
                    <a:pt x="27959" y="691"/>
                  </a:lnTo>
                  <a:lnTo>
                    <a:pt x="28845" y="1328"/>
                  </a:lnTo>
                  <a:lnTo>
                    <a:pt x="31502" y="2883"/>
                  </a:lnTo>
                  <a:lnTo>
                    <a:pt x="37205" y="7290"/>
                  </a:lnTo>
                  <a:lnTo>
                    <a:pt x="42465" y="11643"/>
                  </a:lnTo>
                  <a:lnTo>
                    <a:pt x="48784" y="11697"/>
                  </a:lnTo>
                  <a:lnTo>
                    <a:pt x="49426" y="21002"/>
                  </a:lnTo>
                  <a:lnTo>
                    <a:pt x="49840" y="18038"/>
                  </a:lnTo>
                  <a:lnTo>
                    <a:pt x="49303" y="11373"/>
                  </a:lnTo>
                  <a:lnTo>
                    <a:pt x="49065" y="11157"/>
                  </a:lnTo>
                  <a:lnTo>
                    <a:pt x="42746" y="11114"/>
                  </a:lnTo>
                  <a:lnTo>
                    <a:pt x="37540" y="6880"/>
                  </a:lnTo>
                  <a:lnTo>
                    <a:pt x="32075" y="2646"/>
                  </a:lnTo>
                  <a:lnTo>
                    <a:pt x="29137" y="874"/>
                  </a:lnTo>
                  <a:lnTo>
                    <a:pt x="28665" y="540"/>
                  </a:lnTo>
                  <a:close/>
                </a:path>
                <a:path w="50164" h="64769">
                  <a:moveTo>
                    <a:pt x="26298" y="702"/>
                  </a:moveTo>
                  <a:lnTo>
                    <a:pt x="23563" y="702"/>
                  </a:lnTo>
                  <a:lnTo>
                    <a:pt x="23876" y="756"/>
                  </a:lnTo>
                  <a:lnTo>
                    <a:pt x="24211" y="885"/>
                  </a:lnTo>
                  <a:lnTo>
                    <a:pt x="24676" y="1026"/>
                  </a:lnTo>
                  <a:lnTo>
                    <a:pt x="25594" y="1026"/>
                  </a:lnTo>
                  <a:lnTo>
                    <a:pt x="26004" y="950"/>
                  </a:lnTo>
                  <a:lnTo>
                    <a:pt x="26298" y="702"/>
                  </a:lnTo>
                  <a:close/>
                </a:path>
                <a:path w="50164" h="64769">
                  <a:moveTo>
                    <a:pt x="27570" y="0"/>
                  </a:moveTo>
                  <a:lnTo>
                    <a:pt x="26361" y="0"/>
                  </a:lnTo>
                  <a:lnTo>
                    <a:pt x="25799" y="421"/>
                  </a:lnTo>
                  <a:lnTo>
                    <a:pt x="25551" y="486"/>
                  </a:lnTo>
                  <a:lnTo>
                    <a:pt x="28589" y="486"/>
                  </a:lnTo>
                  <a:lnTo>
                    <a:pt x="28316" y="291"/>
                  </a:lnTo>
                  <a:lnTo>
                    <a:pt x="27570" y="0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136">
              <a:extLst>
                <a:ext uri="{FF2B5EF4-FFF2-40B4-BE49-F238E27FC236}">
                  <a16:creationId xmlns:a16="http://schemas.microsoft.com/office/drawing/2014/main" id="{E3FD861B-38F9-262B-A524-C290438FD82B}"/>
                </a:ext>
              </a:extLst>
            </p:cNvPr>
            <p:cNvSpPr/>
            <p:nvPr/>
          </p:nvSpPr>
          <p:spPr>
            <a:xfrm>
              <a:off x="1782227" y="13313765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4" h="48894">
                  <a:moveTo>
                    <a:pt x="39953" y="14041"/>
                  </a:moveTo>
                  <a:lnTo>
                    <a:pt x="8781" y="14041"/>
                  </a:lnTo>
                  <a:lnTo>
                    <a:pt x="9136" y="28809"/>
                  </a:lnTo>
                  <a:lnTo>
                    <a:pt x="10853" y="37360"/>
                  </a:lnTo>
                  <a:lnTo>
                    <a:pt x="15371" y="42960"/>
                  </a:lnTo>
                  <a:lnTo>
                    <a:pt x="24129" y="48875"/>
                  </a:lnTo>
                  <a:lnTo>
                    <a:pt x="33393" y="42389"/>
                  </a:lnTo>
                  <a:lnTo>
                    <a:pt x="38129" y="36598"/>
                  </a:lnTo>
                  <a:lnTo>
                    <a:pt x="39821" y="28237"/>
                  </a:lnTo>
                  <a:lnTo>
                    <a:pt x="39953" y="14041"/>
                  </a:lnTo>
                  <a:close/>
                </a:path>
                <a:path w="48894" h="48894">
                  <a:moveTo>
                    <a:pt x="46220" y="14041"/>
                  </a:moveTo>
                  <a:lnTo>
                    <a:pt x="39953" y="14041"/>
                  </a:lnTo>
                  <a:lnTo>
                    <a:pt x="43248" y="16428"/>
                  </a:lnTo>
                  <a:lnTo>
                    <a:pt x="46220" y="14041"/>
                  </a:lnTo>
                  <a:close/>
                </a:path>
                <a:path w="48894" h="48894">
                  <a:moveTo>
                    <a:pt x="0" y="7215"/>
                  </a:moveTo>
                  <a:lnTo>
                    <a:pt x="820" y="9170"/>
                  </a:lnTo>
                  <a:lnTo>
                    <a:pt x="6037" y="10109"/>
                  </a:lnTo>
                  <a:lnTo>
                    <a:pt x="853" y="12853"/>
                  </a:lnTo>
                  <a:lnTo>
                    <a:pt x="6599" y="16039"/>
                  </a:lnTo>
                  <a:lnTo>
                    <a:pt x="8781" y="14041"/>
                  </a:lnTo>
                  <a:lnTo>
                    <a:pt x="46220" y="14041"/>
                  </a:lnTo>
                  <a:lnTo>
                    <a:pt x="47525" y="12993"/>
                  </a:lnTo>
                  <a:lnTo>
                    <a:pt x="43248" y="10855"/>
                  </a:lnTo>
                  <a:lnTo>
                    <a:pt x="42240" y="10185"/>
                  </a:lnTo>
                  <a:lnTo>
                    <a:pt x="39780" y="10185"/>
                  </a:lnTo>
                  <a:lnTo>
                    <a:pt x="39182" y="9526"/>
                  </a:lnTo>
                  <a:lnTo>
                    <a:pt x="9299" y="9526"/>
                  </a:lnTo>
                  <a:lnTo>
                    <a:pt x="0" y="7215"/>
                  </a:lnTo>
                  <a:close/>
                </a:path>
                <a:path w="48894" h="48894">
                  <a:moveTo>
                    <a:pt x="41423" y="9642"/>
                  </a:moveTo>
                  <a:lnTo>
                    <a:pt x="39780" y="10185"/>
                  </a:lnTo>
                  <a:lnTo>
                    <a:pt x="42240" y="10185"/>
                  </a:lnTo>
                  <a:lnTo>
                    <a:pt x="41423" y="9642"/>
                  </a:lnTo>
                  <a:close/>
                </a:path>
                <a:path w="48894" h="48894">
                  <a:moveTo>
                    <a:pt x="48767" y="7215"/>
                  </a:moveTo>
                  <a:lnTo>
                    <a:pt x="41505" y="9615"/>
                  </a:lnTo>
                  <a:lnTo>
                    <a:pt x="47654" y="9742"/>
                  </a:lnTo>
                  <a:lnTo>
                    <a:pt x="48767" y="7215"/>
                  </a:lnTo>
                  <a:close/>
                </a:path>
                <a:path w="48894" h="48894">
                  <a:moveTo>
                    <a:pt x="18200" y="0"/>
                  </a:moveTo>
                  <a:lnTo>
                    <a:pt x="9299" y="9526"/>
                  </a:lnTo>
                  <a:lnTo>
                    <a:pt x="39182" y="9526"/>
                  </a:lnTo>
                  <a:lnTo>
                    <a:pt x="32222" y="1868"/>
                  </a:lnTo>
                  <a:lnTo>
                    <a:pt x="25361" y="1868"/>
                  </a:lnTo>
                  <a:lnTo>
                    <a:pt x="18999" y="1825"/>
                  </a:lnTo>
                  <a:lnTo>
                    <a:pt x="18200" y="0"/>
                  </a:lnTo>
                  <a:close/>
                </a:path>
                <a:path w="48894" h="48894">
                  <a:moveTo>
                    <a:pt x="26430" y="0"/>
                  </a:moveTo>
                  <a:lnTo>
                    <a:pt x="25361" y="1868"/>
                  </a:lnTo>
                  <a:lnTo>
                    <a:pt x="32222" y="1868"/>
                  </a:lnTo>
                  <a:lnTo>
                    <a:pt x="29811" y="1825"/>
                  </a:lnTo>
                  <a:lnTo>
                    <a:pt x="29605" y="1522"/>
                  </a:lnTo>
                  <a:lnTo>
                    <a:pt x="27586" y="1522"/>
                  </a:lnTo>
                  <a:lnTo>
                    <a:pt x="26430" y="0"/>
                  </a:lnTo>
                  <a:close/>
                </a:path>
                <a:path w="48894" h="48894">
                  <a:moveTo>
                    <a:pt x="20252" y="0"/>
                  </a:moveTo>
                  <a:lnTo>
                    <a:pt x="18999" y="1825"/>
                  </a:lnTo>
                  <a:lnTo>
                    <a:pt x="25339" y="1825"/>
                  </a:lnTo>
                  <a:lnTo>
                    <a:pt x="25248" y="1641"/>
                  </a:lnTo>
                  <a:lnTo>
                    <a:pt x="21397" y="1641"/>
                  </a:lnTo>
                  <a:lnTo>
                    <a:pt x="20252" y="0"/>
                  </a:lnTo>
                  <a:close/>
                </a:path>
                <a:path w="48894" h="48894">
                  <a:moveTo>
                    <a:pt x="30524" y="0"/>
                  </a:moveTo>
                  <a:lnTo>
                    <a:pt x="29811" y="1825"/>
                  </a:lnTo>
                  <a:lnTo>
                    <a:pt x="32183" y="1825"/>
                  </a:lnTo>
                  <a:lnTo>
                    <a:pt x="30524" y="0"/>
                  </a:lnTo>
                  <a:close/>
                </a:path>
                <a:path w="48894" h="48894">
                  <a:moveTo>
                    <a:pt x="24432" y="0"/>
                  </a:moveTo>
                  <a:lnTo>
                    <a:pt x="23460" y="1468"/>
                  </a:lnTo>
                  <a:lnTo>
                    <a:pt x="21510" y="1468"/>
                  </a:lnTo>
                  <a:lnTo>
                    <a:pt x="21397" y="1641"/>
                  </a:lnTo>
                  <a:lnTo>
                    <a:pt x="25248" y="1641"/>
                  </a:lnTo>
                  <a:lnTo>
                    <a:pt x="25162" y="1468"/>
                  </a:lnTo>
                  <a:lnTo>
                    <a:pt x="23460" y="1468"/>
                  </a:lnTo>
                  <a:lnTo>
                    <a:pt x="22477" y="0"/>
                  </a:lnTo>
                  <a:lnTo>
                    <a:pt x="24432" y="0"/>
                  </a:lnTo>
                  <a:close/>
                </a:path>
                <a:path w="48894" h="48894">
                  <a:moveTo>
                    <a:pt x="28569" y="0"/>
                  </a:moveTo>
                  <a:lnTo>
                    <a:pt x="27586" y="1522"/>
                  </a:lnTo>
                  <a:lnTo>
                    <a:pt x="29605" y="1522"/>
                  </a:lnTo>
                  <a:lnTo>
                    <a:pt x="28569" y="0"/>
                  </a:lnTo>
                  <a:close/>
                </a:path>
              </a:pathLst>
            </a:custGeom>
            <a:solidFill>
              <a:srgbClr val="2EA5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137">
              <a:extLst>
                <a:ext uri="{FF2B5EF4-FFF2-40B4-BE49-F238E27FC236}">
                  <a16:creationId xmlns:a16="http://schemas.microsoft.com/office/drawing/2014/main" id="{AA83E5C8-F779-480B-FE26-1F7FA3092DC7}"/>
                </a:ext>
              </a:extLst>
            </p:cNvPr>
            <p:cNvSpPr/>
            <p:nvPr/>
          </p:nvSpPr>
          <p:spPr>
            <a:xfrm>
              <a:off x="1781688" y="13313238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5">
                  <a:moveTo>
                    <a:pt x="19459" y="45881"/>
                  </a:moveTo>
                  <a:lnTo>
                    <a:pt x="20469" y="47352"/>
                  </a:lnTo>
                  <a:lnTo>
                    <a:pt x="24476" y="49912"/>
                  </a:lnTo>
                  <a:lnTo>
                    <a:pt x="24768" y="49944"/>
                  </a:lnTo>
                  <a:lnTo>
                    <a:pt x="25648" y="49404"/>
                  </a:lnTo>
                  <a:lnTo>
                    <a:pt x="24671" y="49404"/>
                  </a:lnTo>
                  <a:lnTo>
                    <a:pt x="19459" y="45881"/>
                  </a:lnTo>
                  <a:close/>
                </a:path>
                <a:path w="50164" h="50165">
                  <a:moveTo>
                    <a:pt x="30863" y="45068"/>
                  </a:moveTo>
                  <a:lnTo>
                    <a:pt x="24671" y="49404"/>
                  </a:lnTo>
                  <a:lnTo>
                    <a:pt x="25648" y="49404"/>
                  </a:lnTo>
                  <a:lnTo>
                    <a:pt x="28689" y="47406"/>
                  </a:lnTo>
                  <a:lnTo>
                    <a:pt x="30863" y="45068"/>
                  </a:lnTo>
                  <a:close/>
                </a:path>
                <a:path w="50164" h="50165">
                  <a:moveTo>
                    <a:pt x="9571" y="24928"/>
                  </a:moveTo>
                  <a:lnTo>
                    <a:pt x="9677" y="29332"/>
                  </a:lnTo>
                  <a:lnTo>
                    <a:pt x="11394" y="37881"/>
                  </a:lnTo>
                  <a:lnTo>
                    <a:pt x="15913" y="43483"/>
                  </a:lnTo>
                  <a:lnTo>
                    <a:pt x="19459" y="45881"/>
                  </a:lnTo>
                  <a:lnTo>
                    <a:pt x="14399" y="38506"/>
                  </a:lnTo>
                  <a:lnTo>
                    <a:pt x="12606" y="34833"/>
                  </a:lnTo>
                  <a:lnTo>
                    <a:pt x="9765" y="26117"/>
                  </a:lnTo>
                  <a:lnTo>
                    <a:pt x="9571" y="24928"/>
                  </a:lnTo>
                  <a:close/>
                </a:path>
                <a:path w="50164" h="50165">
                  <a:moveTo>
                    <a:pt x="40414" y="23211"/>
                  </a:moveTo>
                  <a:lnTo>
                    <a:pt x="37967" y="32500"/>
                  </a:lnTo>
                  <a:lnTo>
                    <a:pt x="36368" y="36410"/>
                  </a:lnTo>
                  <a:lnTo>
                    <a:pt x="31853" y="44004"/>
                  </a:lnTo>
                  <a:lnTo>
                    <a:pt x="30863" y="45068"/>
                  </a:lnTo>
                  <a:lnTo>
                    <a:pt x="33934" y="42918"/>
                  </a:lnTo>
                  <a:lnTo>
                    <a:pt x="38670" y="37127"/>
                  </a:lnTo>
                  <a:lnTo>
                    <a:pt x="40362" y="28767"/>
                  </a:lnTo>
                  <a:lnTo>
                    <a:pt x="40414" y="23211"/>
                  </a:lnTo>
                  <a:close/>
                </a:path>
                <a:path w="50164" h="50165">
                  <a:moveTo>
                    <a:pt x="9343" y="15456"/>
                  </a:moveTo>
                  <a:lnTo>
                    <a:pt x="8804" y="15456"/>
                  </a:lnTo>
                  <a:lnTo>
                    <a:pt x="8922" y="20943"/>
                  </a:lnTo>
                  <a:lnTo>
                    <a:pt x="9571" y="24928"/>
                  </a:lnTo>
                  <a:lnTo>
                    <a:pt x="9343" y="15456"/>
                  </a:lnTo>
                  <a:close/>
                </a:path>
                <a:path w="50164" h="50165">
                  <a:moveTo>
                    <a:pt x="40494" y="14570"/>
                  </a:moveTo>
                  <a:lnTo>
                    <a:pt x="40414" y="23211"/>
                  </a:lnTo>
                  <a:lnTo>
                    <a:pt x="40613" y="22455"/>
                  </a:lnTo>
                  <a:lnTo>
                    <a:pt x="40948" y="17476"/>
                  </a:lnTo>
                  <a:lnTo>
                    <a:pt x="41013" y="15499"/>
                  </a:lnTo>
                  <a:lnTo>
                    <a:pt x="46434" y="15499"/>
                  </a:lnTo>
                  <a:lnTo>
                    <a:pt x="42266" y="15413"/>
                  </a:lnTo>
                  <a:lnTo>
                    <a:pt x="41348" y="15186"/>
                  </a:lnTo>
                  <a:lnTo>
                    <a:pt x="40494" y="14570"/>
                  </a:lnTo>
                  <a:close/>
                </a:path>
                <a:path w="50164" h="50165">
                  <a:moveTo>
                    <a:pt x="46434" y="15499"/>
                  </a:moveTo>
                  <a:lnTo>
                    <a:pt x="41013" y="15499"/>
                  </a:lnTo>
                  <a:lnTo>
                    <a:pt x="41661" y="15791"/>
                  </a:lnTo>
                  <a:lnTo>
                    <a:pt x="42385" y="15953"/>
                  </a:lnTo>
                  <a:lnTo>
                    <a:pt x="45863" y="15953"/>
                  </a:lnTo>
                  <a:lnTo>
                    <a:pt x="46434" y="15499"/>
                  </a:lnTo>
                  <a:close/>
                </a:path>
                <a:path w="50164" h="50165">
                  <a:moveTo>
                    <a:pt x="627" y="7204"/>
                  </a:moveTo>
                  <a:lnTo>
                    <a:pt x="364" y="7215"/>
                  </a:lnTo>
                  <a:lnTo>
                    <a:pt x="86" y="7442"/>
                  </a:lnTo>
                  <a:lnTo>
                    <a:pt x="0" y="7830"/>
                  </a:lnTo>
                  <a:lnTo>
                    <a:pt x="681" y="9472"/>
                  </a:lnTo>
                  <a:lnTo>
                    <a:pt x="3349" y="10390"/>
                  </a:lnTo>
                  <a:lnTo>
                    <a:pt x="5055" y="10844"/>
                  </a:lnTo>
                  <a:lnTo>
                    <a:pt x="973" y="13004"/>
                  </a:lnTo>
                  <a:lnTo>
                    <a:pt x="962" y="13760"/>
                  </a:lnTo>
                  <a:lnTo>
                    <a:pt x="3371" y="15089"/>
                  </a:lnTo>
                  <a:lnTo>
                    <a:pt x="5369" y="15726"/>
                  </a:lnTo>
                  <a:lnTo>
                    <a:pt x="7810" y="15726"/>
                  </a:lnTo>
                  <a:lnTo>
                    <a:pt x="8382" y="15596"/>
                  </a:lnTo>
                  <a:lnTo>
                    <a:pt x="8804" y="15456"/>
                  </a:lnTo>
                  <a:lnTo>
                    <a:pt x="9343" y="15456"/>
                  </a:lnTo>
                  <a:lnTo>
                    <a:pt x="9337" y="15186"/>
                  </a:lnTo>
                  <a:lnTo>
                    <a:pt x="5779" y="15186"/>
                  </a:lnTo>
                  <a:lnTo>
                    <a:pt x="3932" y="14797"/>
                  </a:lnTo>
                  <a:lnTo>
                    <a:pt x="1394" y="13382"/>
                  </a:lnTo>
                  <a:lnTo>
                    <a:pt x="6578" y="10628"/>
                  </a:lnTo>
                  <a:lnTo>
                    <a:pt x="1361" y="9688"/>
                  </a:lnTo>
                  <a:lnTo>
                    <a:pt x="541" y="7744"/>
                  </a:lnTo>
                  <a:lnTo>
                    <a:pt x="7992" y="7744"/>
                  </a:lnTo>
                  <a:lnTo>
                    <a:pt x="9791" y="7442"/>
                  </a:lnTo>
                  <a:lnTo>
                    <a:pt x="1632" y="7442"/>
                  </a:lnTo>
                  <a:lnTo>
                    <a:pt x="627" y="7204"/>
                  </a:lnTo>
                  <a:close/>
                </a:path>
                <a:path w="50164" h="50165">
                  <a:moveTo>
                    <a:pt x="49837" y="7744"/>
                  </a:moveTo>
                  <a:lnTo>
                    <a:pt x="49308" y="7744"/>
                  </a:lnTo>
                  <a:lnTo>
                    <a:pt x="48228" y="10185"/>
                  </a:lnTo>
                  <a:lnTo>
                    <a:pt x="43745" y="10185"/>
                  </a:lnTo>
                  <a:lnTo>
                    <a:pt x="42050" y="10217"/>
                  </a:lnTo>
                  <a:lnTo>
                    <a:pt x="43789" y="11384"/>
                  </a:lnTo>
                  <a:lnTo>
                    <a:pt x="48066" y="13523"/>
                  </a:lnTo>
                  <a:lnTo>
                    <a:pt x="45700" y="15413"/>
                  </a:lnTo>
                  <a:lnTo>
                    <a:pt x="46542" y="15413"/>
                  </a:lnTo>
                  <a:lnTo>
                    <a:pt x="48541" y="13825"/>
                  </a:lnTo>
                  <a:lnTo>
                    <a:pt x="48466" y="13123"/>
                  </a:lnTo>
                  <a:lnTo>
                    <a:pt x="44059" y="10930"/>
                  </a:lnTo>
                  <a:lnTo>
                    <a:pt x="43853" y="10714"/>
                  </a:lnTo>
                  <a:lnTo>
                    <a:pt x="48325" y="10714"/>
                  </a:lnTo>
                  <a:lnTo>
                    <a:pt x="49621" y="8327"/>
                  </a:lnTo>
                  <a:lnTo>
                    <a:pt x="49837" y="7744"/>
                  </a:lnTo>
                  <a:close/>
                </a:path>
                <a:path w="50164" h="50165">
                  <a:moveTo>
                    <a:pt x="9322" y="14570"/>
                  </a:moveTo>
                  <a:lnTo>
                    <a:pt x="8641" y="15186"/>
                  </a:lnTo>
                  <a:lnTo>
                    <a:pt x="9337" y="15186"/>
                  </a:lnTo>
                  <a:lnTo>
                    <a:pt x="9322" y="14570"/>
                  </a:lnTo>
                  <a:close/>
                </a:path>
                <a:path w="50164" h="50165">
                  <a:moveTo>
                    <a:pt x="31784" y="529"/>
                  </a:moveTo>
                  <a:lnTo>
                    <a:pt x="31065" y="529"/>
                  </a:lnTo>
                  <a:lnTo>
                    <a:pt x="38107" y="8284"/>
                  </a:lnTo>
                  <a:lnTo>
                    <a:pt x="47007" y="8284"/>
                  </a:lnTo>
                  <a:lnTo>
                    <a:pt x="48163" y="8122"/>
                  </a:lnTo>
                  <a:lnTo>
                    <a:pt x="49275" y="7755"/>
                  </a:lnTo>
                  <a:lnTo>
                    <a:pt x="38421" y="7744"/>
                  </a:lnTo>
                  <a:lnTo>
                    <a:pt x="31784" y="529"/>
                  </a:lnTo>
                  <a:close/>
                </a:path>
                <a:path w="50164" h="50165">
                  <a:moveTo>
                    <a:pt x="7992" y="7744"/>
                  </a:moveTo>
                  <a:lnTo>
                    <a:pt x="541" y="7744"/>
                  </a:lnTo>
                  <a:lnTo>
                    <a:pt x="1534" y="7982"/>
                  </a:lnTo>
                  <a:lnTo>
                    <a:pt x="6578" y="7982"/>
                  </a:lnTo>
                  <a:lnTo>
                    <a:pt x="7992" y="7744"/>
                  </a:lnTo>
                  <a:close/>
                </a:path>
                <a:path w="50164" h="50165">
                  <a:moveTo>
                    <a:pt x="49611" y="7204"/>
                  </a:moveTo>
                  <a:lnTo>
                    <a:pt x="49168" y="7215"/>
                  </a:lnTo>
                  <a:lnTo>
                    <a:pt x="48098" y="7571"/>
                  </a:lnTo>
                  <a:lnTo>
                    <a:pt x="46997" y="7755"/>
                  </a:lnTo>
                  <a:lnTo>
                    <a:pt x="49308" y="7744"/>
                  </a:lnTo>
                  <a:lnTo>
                    <a:pt x="49837" y="7744"/>
                  </a:lnTo>
                  <a:lnTo>
                    <a:pt x="49837" y="7442"/>
                  </a:lnTo>
                  <a:lnTo>
                    <a:pt x="49611" y="7204"/>
                  </a:lnTo>
                  <a:close/>
                </a:path>
                <a:path w="50164" h="50165">
                  <a:moveTo>
                    <a:pt x="18827" y="0"/>
                  </a:moveTo>
                  <a:lnTo>
                    <a:pt x="18561" y="10"/>
                  </a:lnTo>
                  <a:lnTo>
                    <a:pt x="12422" y="6513"/>
                  </a:lnTo>
                  <a:lnTo>
                    <a:pt x="6308" y="7442"/>
                  </a:lnTo>
                  <a:lnTo>
                    <a:pt x="9791" y="7442"/>
                  </a:lnTo>
                  <a:lnTo>
                    <a:pt x="12746" y="6945"/>
                  </a:lnTo>
                  <a:lnTo>
                    <a:pt x="18741" y="529"/>
                  </a:lnTo>
                  <a:lnTo>
                    <a:pt x="19332" y="529"/>
                  </a:lnTo>
                  <a:lnTo>
                    <a:pt x="19151" y="151"/>
                  </a:lnTo>
                  <a:lnTo>
                    <a:pt x="19000" y="32"/>
                  </a:lnTo>
                  <a:lnTo>
                    <a:pt x="18827" y="0"/>
                  </a:lnTo>
                  <a:close/>
                </a:path>
                <a:path w="50164" h="50165">
                  <a:moveTo>
                    <a:pt x="25575" y="529"/>
                  </a:moveTo>
                  <a:lnTo>
                    <a:pt x="24973" y="529"/>
                  </a:lnTo>
                  <a:lnTo>
                    <a:pt x="25383" y="1360"/>
                  </a:lnTo>
                  <a:lnTo>
                    <a:pt x="26280" y="1360"/>
                  </a:lnTo>
                  <a:lnTo>
                    <a:pt x="26531" y="1198"/>
                  </a:lnTo>
                  <a:lnTo>
                    <a:pt x="26684" y="1026"/>
                  </a:lnTo>
                  <a:lnTo>
                    <a:pt x="26802" y="820"/>
                  </a:lnTo>
                  <a:lnTo>
                    <a:pt x="25826" y="820"/>
                  </a:lnTo>
                  <a:lnTo>
                    <a:pt x="25575" y="529"/>
                  </a:lnTo>
                  <a:close/>
                </a:path>
                <a:path w="50164" h="50165">
                  <a:moveTo>
                    <a:pt x="19332" y="529"/>
                  </a:moveTo>
                  <a:lnTo>
                    <a:pt x="18741" y="529"/>
                  </a:lnTo>
                  <a:lnTo>
                    <a:pt x="19097" y="1339"/>
                  </a:lnTo>
                  <a:lnTo>
                    <a:pt x="20004" y="1339"/>
                  </a:lnTo>
                  <a:lnTo>
                    <a:pt x="20372" y="1134"/>
                  </a:lnTo>
                  <a:lnTo>
                    <a:pt x="20599" y="799"/>
                  </a:lnTo>
                  <a:lnTo>
                    <a:pt x="19540" y="799"/>
                  </a:lnTo>
                  <a:lnTo>
                    <a:pt x="19332" y="529"/>
                  </a:lnTo>
                  <a:close/>
                </a:path>
                <a:path w="50164" h="50165">
                  <a:moveTo>
                    <a:pt x="29782" y="529"/>
                  </a:moveTo>
                  <a:lnTo>
                    <a:pt x="29110" y="529"/>
                  </a:lnTo>
                  <a:lnTo>
                    <a:pt x="29661" y="1339"/>
                  </a:lnTo>
                  <a:lnTo>
                    <a:pt x="30536" y="1339"/>
                  </a:lnTo>
                  <a:lnTo>
                    <a:pt x="30766" y="1177"/>
                  </a:lnTo>
                  <a:lnTo>
                    <a:pt x="30870" y="1026"/>
                  </a:lnTo>
                  <a:lnTo>
                    <a:pt x="30959" y="799"/>
                  </a:lnTo>
                  <a:lnTo>
                    <a:pt x="30060" y="799"/>
                  </a:lnTo>
                  <a:lnTo>
                    <a:pt x="29782" y="529"/>
                  </a:lnTo>
                  <a:close/>
                </a:path>
                <a:path w="50164" h="50165">
                  <a:moveTo>
                    <a:pt x="21484" y="529"/>
                  </a:moveTo>
                  <a:lnTo>
                    <a:pt x="20782" y="529"/>
                  </a:lnTo>
                  <a:lnTo>
                    <a:pt x="21301" y="1263"/>
                  </a:lnTo>
                  <a:lnTo>
                    <a:pt x="22294" y="1263"/>
                  </a:lnTo>
                  <a:lnTo>
                    <a:pt x="22651" y="1080"/>
                  </a:lnTo>
                  <a:lnTo>
                    <a:pt x="22881" y="723"/>
                  </a:lnTo>
                  <a:lnTo>
                    <a:pt x="21679" y="723"/>
                  </a:lnTo>
                  <a:lnTo>
                    <a:pt x="21484" y="529"/>
                  </a:lnTo>
                  <a:close/>
                </a:path>
                <a:path w="50164" h="50165">
                  <a:moveTo>
                    <a:pt x="27696" y="529"/>
                  </a:moveTo>
                  <a:lnTo>
                    <a:pt x="26971" y="529"/>
                  </a:lnTo>
                  <a:lnTo>
                    <a:pt x="27479" y="1198"/>
                  </a:lnTo>
                  <a:lnTo>
                    <a:pt x="28429" y="1198"/>
                  </a:lnTo>
                  <a:lnTo>
                    <a:pt x="28793" y="1026"/>
                  </a:lnTo>
                  <a:lnTo>
                    <a:pt x="29020" y="669"/>
                  </a:lnTo>
                  <a:lnTo>
                    <a:pt x="27846" y="669"/>
                  </a:lnTo>
                  <a:lnTo>
                    <a:pt x="27696" y="529"/>
                  </a:lnTo>
                  <a:close/>
                </a:path>
                <a:path w="50164" h="50165">
                  <a:moveTo>
                    <a:pt x="23710" y="529"/>
                  </a:moveTo>
                  <a:lnTo>
                    <a:pt x="23007" y="529"/>
                  </a:lnTo>
                  <a:lnTo>
                    <a:pt x="23450" y="1177"/>
                  </a:lnTo>
                  <a:lnTo>
                    <a:pt x="24325" y="1177"/>
                  </a:lnTo>
                  <a:lnTo>
                    <a:pt x="24649" y="1026"/>
                  </a:lnTo>
                  <a:lnTo>
                    <a:pt x="24895" y="648"/>
                  </a:lnTo>
                  <a:lnTo>
                    <a:pt x="23806" y="648"/>
                  </a:lnTo>
                  <a:close/>
                </a:path>
                <a:path w="50164" h="50165">
                  <a:moveTo>
                    <a:pt x="27133" y="0"/>
                  </a:moveTo>
                  <a:lnTo>
                    <a:pt x="26755" y="10"/>
                  </a:lnTo>
                  <a:lnTo>
                    <a:pt x="26569" y="151"/>
                  </a:lnTo>
                  <a:lnTo>
                    <a:pt x="26289" y="648"/>
                  </a:lnTo>
                  <a:lnTo>
                    <a:pt x="26053" y="820"/>
                  </a:lnTo>
                  <a:lnTo>
                    <a:pt x="26802" y="820"/>
                  </a:lnTo>
                  <a:lnTo>
                    <a:pt x="26971" y="529"/>
                  </a:lnTo>
                  <a:lnTo>
                    <a:pt x="27696" y="529"/>
                  </a:lnTo>
                  <a:lnTo>
                    <a:pt x="27500" y="345"/>
                  </a:lnTo>
                  <a:lnTo>
                    <a:pt x="27361" y="162"/>
                  </a:lnTo>
                  <a:lnTo>
                    <a:pt x="27133" y="0"/>
                  </a:lnTo>
                  <a:close/>
                </a:path>
                <a:path w="50164" h="50165">
                  <a:moveTo>
                    <a:pt x="20955" y="0"/>
                  </a:moveTo>
                  <a:lnTo>
                    <a:pt x="20609" y="0"/>
                  </a:lnTo>
                  <a:lnTo>
                    <a:pt x="20394" y="162"/>
                  </a:lnTo>
                  <a:lnTo>
                    <a:pt x="20055" y="648"/>
                  </a:lnTo>
                  <a:lnTo>
                    <a:pt x="19821" y="799"/>
                  </a:lnTo>
                  <a:lnTo>
                    <a:pt x="20599" y="799"/>
                  </a:lnTo>
                  <a:lnTo>
                    <a:pt x="20782" y="529"/>
                  </a:lnTo>
                  <a:lnTo>
                    <a:pt x="21484" y="529"/>
                  </a:lnTo>
                  <a:lnTo>
                    <a:pt x="21311" y="345"/>
                  </a:lnTo>
                  <a:lnTo>
                    <a:pt x="21174" y="162"/>
                  </a:lnTo>
                  <a:lnTo>
                    <a:pt x="20955" y="0"/>
                  </a:lnTo>
                  <a:close/>
                </a:path>
                <a:path w="50164" h="50165">
                  <a:moveTo>
                    <a:pt x="31216" y="0"/>
                  </a:moveTo>
                  <a:lnTo>
                    <a:pt x="30922" y="10"/>
                  </a:lnTo>
                  <a:lnTo>
                    <a:pt x="30757" y="64"/>
                  </a:lnTo>
                  <a:lnTo>
                    <a:pt x="30404" y="702"/>
                  </a:lnTo>
                  <a:lnTo>
                    <a:pt x="30959" y="799"/>
                  </a:lnTo>
                  <a:lnTo>
                    <a:pt x="31065" y="529"/>
                  </a:lnTo>
                  <a:lnTo>
                    <a:pt x="31784" y="529"/>
                  </a:lnTo>
                  <a:lnTo>
                    <a:pt x="31333" y="54"/>
                  </a:lnTo>
                  <a:close/>
                </a:path>
                <a:path w="50164" h="50165">
                  <a:moveTo>
                    <a:pt x="23191" y="0"/>
                  </a:moveTo>
                  <a:lnTo>
                    <a:pt x="22824" y="0"/>
                  </a:lnTo>
                  <a:lnTo>
                    <a:pt x="22612" y="162"/>
                  </a:lnTo>
                  <a:lnTo>
                    <a:pt x="22197" y="723"/>
                  </a:lnTo>
                  <a:lnTo>
                    <a:pt x="22881" y="723"/>
                  </a:lnTo>
                  <a:lnTo>
                    <a:pt x="23007" y="529"/>
                  </a:lnTo>
                  <a:lnTo>
                    <a:pt x="23710" y="529"/>
                  </a:lnTo>
                  <a:lnTo>
                    <a:pt x="23414" y="162"/>
                  </a:lnTo>
                  <a:lnTo>
                    <a:pt x="23191" y="0"/>
                  </a:lnTo>
                  <a:close/>
                </a:path>
                <a:path w="50164" h="50165">
                  <a:moveTo>
                    <a:pt x="29283" y="0"/>
                  </a:moveTo>
                  <a:lnTo>
                    <a:pt x="28915" y="0"/>
                  </a:lnTo>
                  <a:lnTo>
                    <a:pt x="28712" y="151"/>
                  </a:lnTo>
                  <a:lnTo>
                    <a:pt x="28473" y="529"/>
                  </a:lnTo>
                  <a:lnTo>
                    <a:pt x="28289" y="669"/>
                  </a:lnTo>
                  <a:lnTo>
                    <a:pt x="29020" y="669"/>
                  </a:lnTo>
                  <a:lnTo>
                    <a:pt x="29110" y="529"/>
                  </a:lnTo>
                  <a:lnTo>
                    <a:pt x="29782" y="529"/>
                  </a:lnTo>
                  <a:lnTo>
                    <a:pt x="29499" y="162"/>
                  </a:lnTo>
                  <a:lnTo>
                    <a:pt x="29283" y="0"/>
                  </a:lnTo>
                  <a:close/>
                </a:path>
                <a:path w="50164" h="50165">
                  <a:moveTo>
                    <a:pt x="25005" y="0"/>
                  </a:moveTo>
                  <a:lnTo>
                    <a:pt x="24789" y="0"/>
                  </a:lnTo>
                  <a:lnTo>
                    <a:pt x="24574" y="162"/>
                  </a:lnTo>
                  <a:lnTo>
                    <a:pt x="24228" y="648"/>
                  </a:lnTo>
                  <a:lnTo>
                    <a:pt x="24895" y="648"/>
                  </a:lnTo>
                  <a:lnTo>
                    <a:pt x="25575" y="529"/>
                  </a:lnTo>
                  <a:lnTo>
                    <a:pt x="25355" y="108"/>
                  </a:lnTo>
                  <a:lnTo>
                    <a:pt x="25200" y="10"/>
                  </a:lnTo>
                  <a:lnTo>
                    <a:pt x="25005" y="0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138">
              <a:extLst>
                <a:ext uri="{FF2B5EF4-FFF2-40B4-BE49-F238E27FC236}">
                  <a16:creationId xmlns:a16="http://schemas.microsoft.com/office/drawing/2014/main" id="{6928F12C-4765-0EE6-2C43-0A3CA11C5535}"/>
                </a:ext>
              </a:extLst>
            </p:cNvPr>
            <p:cNvSpPr/>
            <p:nvPr/>
          </p:nvSpPr>
          <p:spPr>
            <a:xfrm>
              <a:off x="1791378" y="13325564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2775" y="0"/>
                  </a:moveTo>
                  <a:lnTo>
                    <a:pt x="2117" y="2019"/>
                  </a:lnTo>
                  <a:lnTo>
                    <a:pt x="0" y="2019"/>
                  </a:lnTo>
                  <a:lnTo>
                    <a:pt x="1717" y="3261"/>
                  </a:lnTo>
                  <a:lnTo>
                    <a:pt x="1058" y="5292"/>
                  </a:lnTo>
                  <a:lnTo>
                    <a:pt x="2775" y="4039"/>
                  </a:lnTo>
                  <a:lnTo>
                    <a:pt x="4493" y="5292"/>
                  </a:lnTo>
                  <a:lnTo>
                    <a:pt x="3834" y="3261"/>
                  </a:lnTo>
                  <a:lnTo>
                    <a:pt x="5551" y="2019"/>
                  </a:lnTo>
                  <a:lnTo>
                    <a:pt x="3423" y="2019"/>
                  </a:lnTo>
                  <a:lnTo>
                    <a:pt x="2775" y="0"/>
                  </a:lnTo>
                  <a:close/>
                </a:path>
              </a:pathLst>
            </a:custGeom>
            <a:solidFill>
              <a:srgbClr val="F9EB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139">
              <a:extLst>
                <a:ext uri="{FF2B5EF4-FFF2-40B4-BE49-F238E27FC236}">
                  <a16:creationId xmlns:a16="http://schemas.microsoft.com/office/drawing/2014/main" id="{411474A8-313B-3BEC-39BA-1E54884B4637}"/>
                </a:ext>
              </a:extLst>
            </p:cNvPr>
            <p:cNvSpPr/>
            <p:nvPr/>
          </p:nvSpPr>
          <p:spPr>
            <a:xfrm>
              <a:off x="1791052" y="1332516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3272" y="0"/>
                  </a:moveTo>
                  <a:lnTo>
                    <a:pt x="2927" y="0"/>
                  </a:lnTo>
                  <a:lnTo>
                    <a:pt x="2775" y="118"/>
                  </a:lnTo>
                  <a:lnTo>
                    <a:pt x="2160" y="2019"/>
                  </a:lnTo>
                  <a:lnTo>
                    <a:pt x="151" y="2019"/>
                  </a:lnTo>
                  <a:lnTo>
                    <a:pt x="0" y="2127"/>
                  </a:lnTo>
                  <a:lnTo>
                    <a:pt x="4" y="2678"/>
                  </a:lnTo>
                  <a:lnTo>
                    <a:pt x="1566" y="3823"/>
                  </a:lnTo>
                  <a:lnTo>
                    <a:pt x="964" y="5681"/>
                  </a:lnTo>
                  <a:lnTo>
                    <a:pt x="1004" y="5908"/>
                  </a:lnTo>
                  <a:lnTo>
                    <a:pt x="1220" y="6059"/>
                  </a:lnTo>
                  <a:lnTo>
                    <a:pt x="1468" y="6081"/>
                  </a:lnTo>
                  <a:lnTo>
                    <a:pt x="2063" y="5681"/>
                  </a:lnTo>
                  <a:lnTo>
                    <a:pt x="1382" y="5681"/>
                  </a:lnTo>
                  <a:lnTo>
                    <a:pt x="2041" y="3661"/>
                  </a:lnTo>
                  <a:lnTo>
                    <a:pt x="324" y="2419"/>
                  </a:lnTo>
                  <a:lnTo>
                    <a:pt x="2441" y="2419"/>
                  </a:lnTo>
                  <a:lnTo>
                    <a:pt x="3099" y="399"/>
                  </a:lnTo>
                  <a:lnTo>
                    <a:pt x="3514" y="399"/>
                  </a:lnTo>
                  <a:lnTo>
                    <a:pt x="3423" y="118"/>
                  </a:lnTo>
                  <a:lnTo>
                    <a:pt x="3272" y="0"/>
                  </a:lnTo>
                  <a:close/>
                </a:path>
                <a:path w="6350" h="6350">
                  <a:moveTo>
                    <a:pt x="3780" y="4925"/>
                  </a:moveTo>
                  <a:lnTo>
                    <a:pt x="3099" y="4925"/>
                  </a:lnTo>
                  <a:lnTo>
                    <a:pt x="4655" y="6059"/>
                  </a:lnTo>
                  <a:lnTo>
                    <a:pt x="4903" y="6081"/>
                  </a:lnTo>
                  <a:lnTo>
                    <a:pt x="5195" y="5908"/>
                  </a:lnTo>
                  <a:lnTo>
                    <a:pt x="5235" y="5681"/>
                  </a:lnTo>
                  <a:lnTo>
                    <a:pt x="4817" y="5681"/>
                  </a:lnTo>
                  <a:lnTo>
                    <a:pt x="3780" y="4925"/>
                  </a:lnTo>
                  <a:close/>
                </a:path>
                <a:path w="6350" h="6350">
                  <a:moveTo>
                    <a:pt x="3099" y="4428"/>
                  </a:moveTo>
                  <a:lnTo>
                    <a:pt x="1382" y="5681"/>
                  </a:lnTo>
                  <a:lnTo>
                    <a:pt x="2063" y="5681"/>
                  </a:lnTo>
                  <a:lnTo>
                    <a:pt x="3099" y="4925"/>
                  </a:lnTo>
                  <a:lnTo>
                    <a:pt x="3780" y="4925"/>
                  </a:lnTo>
                  <a:lnTo>
                    <a:pt x="3099" y="4428"/>
                  </a:lnTo>
                  <a:close/>
                </a:path>
                <a:path w="6350" h="6350">
                  <a:moveTo>
                    <a:pt x="3514" y="399"/>
                  </a:moveTo>
                  <a:lnTo>
                    <a:pt x="3099" y="399"/>
                  </a:lnTo>
                  <a:lnTo>
                    <a:pt x="3758" y="2419"/>
                  </a:lnTo>
                  <a:lnTo>
                    <a:pt x="5875" y="2419"/>
                  </a:lnTo>
                  <a:lnTo>
                    <a:pt x="4158" y="3661"/>
                  </a:lnTo>
                  <a:lnTo>
                    <a:pt x="4817" y="5681"/>
                  </a:lnTo>
                  <a:lnTo>
                    <a:pt x="5235" y="5681"/>
                  </a:lnTo>
                  <a:lnTo>
                    <a:pt x="4633" y="3823"/>
                  </a:lnTo>
                  <a:lnTo>
                    <a:pt x="6210" y="2678"/>
                  </a:lnTo>
                  <a:lnTo>
                    <a:pt x="6091" y="2019"/>
                  </a:lnTo>
                  <a:lnTo>
                    <a:pt x="4039" y="2019"/>
                  </a:lnTo>
                  <a:lnTo>
                    <a:pt x="3514" y="399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140">
              <a:extLst>
                <a:ext uri="{FF2B5EF4-FFF2-40B4-BE49-F238E27FC236}">
                  <a16:creationId xmlns:a16="http://schemas.microsoft.com/office/drawing/2014/main" id="{3DBD6E28-96F1-77CB-B0B1-E58BA89866BA}"/>
                </a:ext>
              </a:extLst>
            </p:cNvPr>
            <p:cNvSpPr/>
            <p:nvPr/>
          </p:nvSpPr>
          <p:spPr>
            <a:xfrm>
              <a:off x="1815971" y="13325564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2775" y="0"/>
                  </a:moveTo>
                  <a:lnTo>
                    <a:pt x="2117" y="2019"/>
                  </a:lnTo>
                  <a:lnTo>
                    <a:pt x="0" y="2019"/>
                  </a:lnTo>
                  <a:lnTo>
                    <a:pt x="1717" y="3261"/>
                  </a:lnTo>
                  <a:lnTo>
                    <a:pt x="1058" y="5292"/>
                  </a:lnTo>
                  <a:lnTo>
                    <a:pt x="2775" y="4039"/>
                  </a:lnTo>
                  <a:lnTo>
                    <a:pt x="4493" y="5292"/>
                  </a:lnTo>
                  <a:lnTo>
                    <a:pt x="3834" y="3261"/>
                  </a:lnTo>
                  <a:lnTo>
                    <a:pt x="5551" y="2019"/>
                  </a:lnTo>
                  <a:lnTo>
                    <a:pt x="3434" y="2019"/>
                  </a:lnTo>
                  <a:lnTo>
                    <a:pt x="2775" y="0"/>
                  </a:lnTo>
                  <a:close/>
                </a:path>
              </a:pathLst>
            </a:custGeom>
            <a:solidFill>
              <a:srgbClr val="F9EB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141">
              <a:extLst>
                <a:ext uri="{FF2B5EF4-FFF2-40B4-BE49-F238E27FC236}">
                  <a16:creationId xmlns:a16="http://schemas.microsoft.com/office/drawing/2014/main" id="{95EE9DEB-D574-E494-B29B-BFB44D4B851E}"/>
                </a:ext>
              </a:extLst>
            </p:cNvPr>
            <p:cNvSpPr/>
            <p:nvPr/>
          </p:nvSpPr>
          <p:spPr>
            <a:xfrm>
              <a:off x="1796618" y="13323303"/>
              <a:ext cx="25400" cy="9525"/>
            </a:xfrm>
            <a:custGeom>
              <a:avLst/>
              <a:gdLst/>
              <a:ahLst/>
              <a:cxnLst/>
              <a:rect l="l" t="t" r="r" b="b"/>
              <a:pathLst>
                <a:path w="25400" h="9525">
                  <a:moveTo>
                    <a:pt x="25234" y="4546"/>
                  </a:moveTo>
                  <a:lnTo>
                    <a:pt x="25120" y="3886"/>
                  </a:lnTo>
                  <a:lnTo>
                    <a:pt x="24892" y="3886"/>
                  </a:lnTo>
                  <a:lnTo>
                    <a:pt x="24892" y="4292"/>
                  </a:lnTo>
                  <a:lnTo>
                    <a:pt x="23190" y="5537"/>
                  </a:lnTo>
                  <a:lnTo>
                    <a:pt x="23837" y="7556"/>
                  </a:lnTo>
                  <a:lnTo>
                    <a:pt x="22796" y="6794"/>
                  </a:lnTo>
                  <a:lnTo>
                    <a:pt x="22123" y="6299"/>
                  </a:lnTo>
                  <a:lnTo>
                    <a:pt x="20408" y="7556"/>
                  </a:lnTo>
                  <a:lnTo>
                    <a:pt x="21056" y="5537"/>
                  </a:lnTo>
                  <a:lnTo>
                    <a:pt x="19342" y="4292"/>
                  </a:lnTo>
                  <a:lnTo>
                    <a:pt x="21463" y="4292"/>
                  </a:lnTo>
                  <a:lnTo>
                    <a:pt x="22123" y="2273"/>
                  </a:lnTo>
                  <a:lnTo>
                    <a:pt x="22783" y="4292"/>
                  </a:lnTo>
                  <a:lnTo>
                    <a:pt x="24892" y="4292"/>
                  </a:lnTo>
                  <a:lnTo>
                    <a:pt x="24892" y="3886"/>
                  </a:lnTo>
                  <a:lnTo>
                    <a:pt x="23075" y="3886"/>
                  </a:lnTo>
                  <a:lnTo>
                    <a:pt x="22542" y="2273"/>
                  </a:lnTo>
                  <a:lnTo>
                    <a:pt x="22440" y="1993"/>
                  </a:lnTo>
                  <a:lnTo>
                    <a:pt x="22288" y="1866"/>
                  </a:lnTo>
                  <a:lnTo>
                    <a:pt x="21945" y="1866"/>
                  </a:lnTo>
                  <a:lnTo>
                    <a:pt x="21793" y="1993"/>
                  </a:lnTo>
                  <a:lnTo>
                    <a:pt x="21183" y="3886"/>
                  </a:lnTo>
                  <a:lnTo>
                    <a:pt x="19177" y="3886"/>
                  </a:lnTo>
                  <a:lnTo>
                    <a:pt x="19024" y="4000"/>
                  </a:lnTo>
                  <a:lnTo>
                    <a:pt x="19024" y="4546"/>
                  </a:lnTo>
                  <a:lnTo>
                    <a:pt x="20586" y="5689"/>
                  </a:lnTo>
                  <a:lnTo>
                    <a:pt x="19989" y="7556"/>
                  </a:lnTo>
                  <a:lnTo>
                    <a:pt x="19558" y="7073"/>
                  </a:lnTo>
                  <a:lnTo>
                    <a:pt x="15671" y="2032"/>
                  </a:lnTo>
                  <a:lnTo>
                    <a:pt x="12001" y="254"/>
                  </a:lnTo>
                  <a:lnTo>
                    <a:pt x="10045" y="2032"/>
                  </a:lnTo>
                  <a:lnTo>
                    <a:pt x="6159" y="0"/>
                  </a:lnTo>
                  <a:lnTo>
                    <a:pt x="3911" y="2425"/>
                  </a:lnTo>
                  <a:lnTo>
                    <a:pt x="0" y="7962"/>
                  </a:lnTo>
                  <a:lnTo>
                    <a:pt x="8102" y="7429"/>
                  </a:lnTo>
                  <a:lnTo>
                    <a:pt x="8382" y="8115"/>
                  </a:lnTo>
                  <a:lnTo>
                    <a:pt x="9207" y="9029"/>
                  </a:lnTo>
                  <a:lnTo>
                    <a:pt x="9728" y="8115"/>
                  </a:lnTo>
                  <a:lnTo>
                    <a:pt x="10591" y="9029"/>
                  </a:lnTo>
                  <a:lnTo>
                    <a:pt x="11163" y="8115"/>
                  </a:lnTo>
                  <a:lnTo>
                    <a:pt x="11252" y="7962"/>
                  </a:lnTo>
                  <a:lnTo>
                    <a:pt x="11747" y="7429"/>
                  </a:lnTo>
                  <a:lnTo>
                    <a:pt x="12077" y="7073"/>
                  </a:lnTo>
                  <a:lnTo>
                    <a:pt x="20243" y="7962"/>
                  </a:lnTo>
                  <a:lnTo>
                    <a:pt x="20485" y="7950"/>
                  </a:lnTo>
                  <a:lnTo>
                    <a:pt x="21082" y="7556"/>
                  </a:lnTo>
                  <a:lnTo>
                    <a:pt x="22123" y="6794"/>
                  </a:lnTo>
                  <a:lnTo>
                    <a:pt x="23672" y="7924"/>
                  </a:lnTo>
                  <a:lnTo>
                    <a:pt x="23926" y="7950"/>
                  </a:lnTo>
                  <a:lnTo>
                    <a:pt x="24218" y="7785"/>
                  </a:lnTo>
                  <a:lnTo>
                    <a:pt x="24257" y="7556"/>
                  </a:lnTo>
                  <a:lnTo>
                    <a:pt x="23660" y="5689"/>
                  </a:lnTo>
                  <a:lnTo>
                    <a:pt x="25234" y="4546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142">
              <a:extLst>
                <a:ext uri="{FF2B5EF4-FFF2-40B4-BE49-F238E27FC236}">
                  <a16:creationId xmlns:a16="http://schemas.microsoft.com/office/drawing/2014/main" id="{19D68F79-3234-F7B0-CDA2-9DA4B2078DD6}"/>
                </a:ext>
              </a:extLst>
            </p:cNvPr>
            <p:cNvSpPr/>
            <p:nvPr/>
          </p:nvSpPr>
          <p:spPr>
            <a:xfrm>
              <a:off x="1798356" y="13324188"/>
              <a:ext cx="17145" cy="6985"/>
            </a:xfrm>
            <a:custGeom>
              <a:avLst/>
              <a:gdLst/>
              <a:ahLst/>
              <a:cxnLst/>
              <a:rect l="l" t="t" r="r" b="b"/>
              <a:pathLst>
                <a:path w="17144" h="6984">
                  <a:moveTo>
                    <a:pt x="12022" y="4212"/>
                  </a:moveTo>
                  <a:lnTo>
                    <a:pt x="4406" y="4212"/>
                  </a:lnTo>
                  <a:lnTo>
                    <a:pt x="7344" y="6178"/>
                  </a:lnTo>
                  <a:lnTo>
                    <a:pt x="8176" y="6934"/>
                  </a:lnTo>
                  <a:lnTo>
                    <a:pt x="8716" y="6178"/>
                  </a:lnTo>
                  <a:lnTo>
                    <a:pt x="12022" y="4212"/>
                  </a:lnTo>
                  <a:close/>
                </a:path>
                <a:path w="17144" h="6984">
                  <a:moveTo>
                    <a:pt x="15323" y="4039"/>
                  </a:moveTo>
                  <a:lnTo>
                    <a:pt x="12313" y="4039"/>
                  </a:lnTo>
                  <a:lnTo>
                    <a:pt x="16828" y="5983"/>
                  </a:lnTo>
                  <a:lnTo>
                    <a:pt x="15323" y="4039"/>
                  </a:lnTo>
                  <a:close/>
                </a:path>
                <a:path w="17144" h="6984">
                  <a:moveTo>
                    <a:pt x="4396" y="43"/>
                  </a:moveTo>
                  <a:lnTo>
                    <a:pt x="2700" y="1706"/>
                  </a:lnTo>
                  <a:lnTo>
                    <a:pt x="0" y="5811"/>
                  </a:lnTo>
                  <a:lnTo>
                    <a:pt x="4406" y="4212"/>
                  </a:lnTo>
                  <a:lnTo>
                    <a:pt x="12022" y="4212"/>
                  </a:lnTo>
                  <a:lnTo>
                    <a:pt x="12313" y="4039"/>
                  </a:lnTo>
                  <a:lnTo>
                    <a:pt x="15323" y="4039"/>
                  </a:lnTo>
                  <a:lnTo>
                    <a:pt x="13516" y="1706"/>
                  </a:lnTo>
                  <a:lnTo>
                    <a:pt x="8262" y="1706"/>
                  </a:lnTo>
                  <a:lnTo>
                    <a:pt x="4396" y="43"/>
                  </a:lnTo>
                  <a:close/>
                </a:path>
                <a:path w="17144" h="6984">
                  <a:moveTo>
                    <a:pt x="10444" y="0"/>
                  </a:moveTo>
                  <a:lnTo>
                    <a:pt x="8262" y="1706"/>
                  </a:lnTo>
                  <a:lnTo>
                    <a:pt x="13516" y="1706"/>
                  </a:lnTo>
                  <a:lnTo>
                    <a:pt x="10444" y="0"/>
                  </a:lnTo>
                  <a:close/>
                </a:path>
              </a:pathLst>
            </a:custGeom>
            <a:solidFill>
              <a:srgbClr val="F9EB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143">
              <a:extLst>
                <a:ext uri="{FF2B5EF4-FFF2-40B4-BE49-F238E27FC236}">
                  <a16:creationId xmlns:a16="http://schemas.microsoft.com/office/drawing/2014/main" id="{E744A459-ED26-1D0C-9217-2D343BAC836F}"/>
                </a:ext>
              </a:extLst>
            </p:cNvPr>
            <p:cNvSpPr/>
            <p:nvPr/>
          </p:nvSpPr>
          <p:spPr>
            <a:xfrm>
              <a:off x="1806216" y="13326017"/>
              <a:ext cx="1270" cy="4445"/>
            </a:xfrm>
            <a:custGeom>
              <a:avLst/>
              <a:gdLst/>
              <a:ahLst/>
              <a:cxnLst/>
              <a:rect l="l" t="t" r="r" b="b"/>
              <a:pathLst>
                <a:path w="1269" h="4444">
                  <a:moveTo>
                    <a:pt x="615" y="0"/>
                  </a:moveTo>
                  <a:lnTo>
                    <a:pt x="172" y="0"/>
                  </a:lnTo>
                  <a:lnTo>
                    <a:pt x="0" y="183"/>
                  </a:lnTo>
                  <a:lnTo>
                    <a:pt x="0" y="4061"/>
                  </a:lnTo>
                  <a:lnTo>
                    <a:pt x="172" y="4244"/>
                  </a:lnTo>
                  <a:lnTo>
                    <a:pt x="399" y="4244"/>
                  </a:lnTo>
                  <a:lnTo>
                    <a:pt x="615" y="4244"/>
                  </a:lnTo>
                  <a:lnTo>
                    <a:pt x="799" y="4061"/>
                  </a:lnTo>
                  <a:lnTo>
                    <a:pt x="799" y="183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144">
              <a:extLst>
                <a:ext uri="{FF2B5EF4-FFF2-40B4-BE49-F238E27FC236}">
                  <a16:creationId xmlns:a16="http://schemas.microsoft.com/office/drawing/2014/main" id="{C8120DFF-5E3A-4879-B1E4-FA854B34BDB3}"/>
                </a:ext>
              </a:extLst>
            </p:cNvPr>
            <p:cNvSpPr/>
            <p:nvPr/>
          </p:nvSpPr>
          <p:spPr>
            <a:xfrm>
              <a:off x="1807902" y="13325559"/>
              <a:ext cx="3810" cy="1270"/>
            </a:xfrm>
            <a:custGeom>
              <a:avLst/>
              <a:gdLst/>
              <a:ahLst/>
              <a:cxnLst/>
              <a:rect l="l" t="t" r="r" b="b"/>
              <a:pathLst>
                <a:path w="3810" h="1269">
                  <a:moveTo>
                    <a:pt x="0" y="864"/>
                  </a:moveTo>
                  <a:lnTo>
                    <a:pt x="1771" y="0"/>
                  </a:lnTo>
                  <a:lnTo>
                    <a:pt x="3737" y="1090"/>
                  </a:lnTo>
                </a:path>
              </a:pathLst>
            </a:custGeom>
            <a:ln w="3175">
              <a:solidFill>
                <a:srgbClr val="1216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145">
              <a:extLst>
                <a:ext uri="{FF2B5EF4-FFF2-40B4-BE49-F238E27FC236}">
                  <a16:creationId xmlns:a16="http://schemas.microsoft.com/office/drawing/2014/main" id="{722F5025-7947-7320-B2C7-DF5A4C8D117F}"/>
                </a:ext>
              </a:extLst>
            </p:cNvPr>
            <p:cNvSpPr/>
            <p:nvPr/>
          </p:nvSpPr>
          <p:spPr>
            <a:xfrm>
              <a:off x="1808101" y="13326952"/>
              <a:ext cx="3810" cy="1270"/>
            </a:xfrm>
            <a:custGeom>
              <a:avLst/>
              <a:gdLst/>
              <a:ahLst/>
              <a:cxnLst/>
              <a:rect l="l" t="t" r="r" b="b"/>
              <a:pathLst>
                <a:path w="3810" h="1269">
                  <a:moveTo>
                    <a:pt x="0" y="853"/>
                  </a:moveTo>
                  <a:lnTo>
                    <a:pt x="1901" y="0"/>
                  </a:lnTo>
                  <a:lnTo>
                    <a:pt x="3737" y="853"/>
                  </a:lnTo>
                </a:path>
              </a:pathLst>
            </a:custGeom>
            <a:ln w="3175">
              <a:solidFill>
                <a:srgbClr val="1216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146">
              <a:extLst>
                <a:ext uri="{FF2B5EF4-FFF2-40B4-BE49-F238E27FC236}">
                  <a16:creationId xmlns:a16="http://schemas.microsoft.com/office/drawing/2014/main" id="{1CAEC4D0-25A9-7E1D-D99B-70FD190483BD}"/>
                </a:ext>
              </a:extLst>
            </p:cNvPr>
            <p:cNvSpPr/>
            <p:nvPr/>
          </p:nvSpPr>
          <p:spPr>
            <a:xfrm>
              <a:off x="1801693" y="13325661"/>
              <a:ext cx="3810" cy="1270"/>
            </a:xfrm>
            <a:custGeom>
              <a:avLst/>
              <a:gdLst/>
              <a:ahLst/>
              <a:cxnLst/>
              <a:rect l="l" t="t" r="r" b="b"/>
              <a:pathLst>
                <a:path w="3810" h="1269">
                  <a:moveTo>
                    <a:pt x="3640" y="993"/>
                  </a:moveTo>
                  <a:lnTo>
                    <a:pt x="2203" y="0"/>
                  </a:lnTo>
                  <a:lnTo>
                    <a:pt x="0" y="766"/>
                  </a:lnTo>
                </a:path>
              </a:pathLst>
            </a:custGeom>
            <a:ln w="3175">
              <a:solidFill>
                <a:srgbClr val="1216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47">
              <a:extLst>
                <a:ext uri="{FF2B5EF4-FFF2-40B4-BE49-F238E27FC236}">
                  <a16:creationId xmlns:a16="http://schemas.microsoft.com/office/drawing/2014/main" id="{387F8045-B170-A939-6D78-90466318CB3E}"/>
                </a:ext>
              </a:extLst>
            </p:cNvPr>
            <p:cNvSpPr/>
            <p:nvPr/>
          </p:nvSpPr>
          <p:spPr>
            <a:xfrm>
              <a:off x="1800860" y="13326794"/>
              <a:ext cx="4445" cy="1905"/>
            </a:xfrm>
            <a:custGeom>
              <a:avLst/>
              <a:gdLst/>
              <a:ahLst/>
              <a:cxnLst/>
              <a:rect l="l" t="t" r="r" b="b"/>
              <a:pathLst>
                <a:path w="4444" h="1905">
                  <a:moveTo>
                    <a:pt x="0" y="820"/>
                  </a:moveTo>
                  <a:lnTo>
                    <a:pt x="2235" y="0"/>
                  </a:lnTo>
                  <a:lnTo>
                    <a:pt x="4298" y="1350"/>
                  </a:lnTo>
                </a:path>
              </a:pathLst>
            </a:custGeom>
            <a:ln w="3175">
              <a:solidFill>
                <a:srgbClr val="1216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48">
              <a:extLst>
                <a:ext uri="{FF2B5EF4-FFF2-40B4-BE49-F238E27FC236}">
                  <a16:creationId xmlns:a16="http://schemas.microsoft.com/office/drawing/2014/main" id="{36BA97A4-8431-7F01-3245-D2F07A887022}"/>
                </a:ext>
              </a:extLst>
            </p:cNvPr>
            <p:cNvSpPr/>
            <p:nvPr/>
          </p:nvSpPr>
          <p:spPr>
            <a:xfrm>
              <a:off x="1804660" y="13374617"/>
              <a:ext cx="3810" cy="3175"/>
            </a:xfrm>
            <a:custGeom>
              <a:avLst/>
              <a:gdLst/>
              <a:ahLst/>
              <a:cxnLst/>
              <a:rect l="l" t="t" r="r" b="b"/>
              <a:pathLst>
                <a:path w="3810" h="3175">
                  <a:moveTo>
                    <a:pt x="0" y="1296"/>
                  </a:moveTo>
                  <a:lnTo>
                    <a:pt x="1555" y="2063"/>
                  </a:lnTo>
                  <a:lnTo>
                    <a:pt x="1695" y="2905"/>
                  </a:lnTo>
                  <a:lnTo>
                    <a:pt x="2129" y="1436"/>
                  </a:lnTo>
                  <a:lnTo>
                    <a:pt x="1501" y="1436"/>
                  </a:lnTo>
                  <a:lnTo>
                    <a:pt x="0" y="1296"/>
                  </a:lnTo>
                  <a:close/>
                </a:path>
                <a:path w="3810" h="3175">
                  <a:moveTo>
                    <a:pt x="1695" y="0"/>
                  </a:moveTo>
                  <a:lnTo>
                    <a:pt x="1501" y="1436"/>
                  </a:lnTo>
                  <a:lnTo>
                    <a:pt x="2129" y="1436"/>
                  </a:lnTo>
                  <a:lnTo>
                    <a:pt x="3477" y="1296"/>
                  </a:lnTo>
                  <a:lnTo>
                    <a:pt x="2052" y="1166"/>
                  </a:lnTo>
                  <a:lnTo>
                    <a:pt x="1695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49">
              <a:extLst>
                <a:ext uri="{FF2B5EF4-FFF2-40B4-BE49-F238E27FC236}">
                  <a16:creationId xmlns:a16="http://schemas.microsoft.com/office/drawing/2014/main" id="{1E94ECC9-8882-69CB-1DCD-76AA70D9D0C2}"/>
                </a:ext>
              </a:extLst>
            </p:cNvPr>
            <p:cNvSpPr/>
            <p:nvPr/>
          </p:nvSpPr>
          <p:spPr>
            <a:xfrm>
              <a:off x="1804315" y="13374216"/>
              <a:ext cx="4445" cy="3810"/>
            </a:xfrm>
            <a:custGeom>
              <a:avLst/>
              <a:gdLst/>
              <a:ahLst/>
              <a:cxnLst/>
              <a:rect l="l" t="t" r="r" b="b"/>
              <a:pathLst>
                <a:path w="4444" h="3809">
                  <a:moveTo>
                    <a:pt x="388" y="1296"/>
                  </a:moveTo>
                  <a:lnTo>
                    <a:pt x="172" y="1296"/>
                  </a:lnTo>
                  <a:lnTo>
                    <a:pt x="21" y="1414"/>
                  </a:lnTo>
                  <a:lnTo>
                    <a:pt x="0" y="1976"/>
                  </a:lnTo>
                  <a:lnTo>
                    <a:pt x="734" y="2343"/>
                  </a:lnTo>
                  <a:lnTo>
                    <a:pt x="1576" y="2927"/>
                  </a:lnTo>
                  <a:lnTo>
                    <a:pt x="1635" y="3305"/>
                  </a:lnTo>
                  <a:lnTo>
                    <a:pt x="1711" y="3586"/>
                  </a:lnTo>
                  <a:lnTo>
                    <a:pt x="2238" y="3694"/>
                  </a:lnTo>
                  <a:lnTo>
                    <a:pt x="2376" y="3586"/>
                  </a:lnTo>
                  <a:lnTo>
                    <a:pt x="2464" y="3305"/>
                  </a:lnTo>
                  <a:lnTo>
                    <a:pt x="2041" y="3305"/>
                  </a:lnTo>
                  <a:lnTo>
                    <a:pt x="1901" y="2473"/>
                  </a:lnTo>
                  <a:lnTo>
                    <a:pt x="345" y="1695"/>
                  </a:lnTo>
                  <a:lnTo>
                    <a:pt x="1870" y="1695"/>
                  </a:lnTo>
                  <a:lnTo>
                    <a:pt x="1921" y="1306"/>
                  </a:lnTo>
                  <a:lnTo>
                    <a:pt x="388" y="1296"/>
                  </a:lnTo>
                  <a:close/>
                </a:path>
                <a:path w="4444" h="3809">
                  <a:moveTo>
                    <a:pt x="2463" y="399"/>
                  </a:moveTo>
                  <a:lnTo>
                    <a:pt x="2041" y="399"/>
                  </a:lnTo>
                  <a:lnTo>
                    <a:pt x="2397" y="1576"/>
                  </a:lnTo>
                  <a:lnTo>
                    <a:pt x="3823" y="1695"/>
                  </a:lnTo>
                  <a:lnTo>
                    <a:pt x="2484" y="1803"/>
                  </a:lnTo>
                  <a:lnTo>
                    <a:pt x="2041" y="3305"/>
                  </a:lnTo>
                  <a:lnTo>
                    <a:pt x="2464" y="3305"/>
                  </a:lnTo>
                  <a:lnTo>
                    <a:pt x="2819" y="2171"/>
                  </a:lnTo>
                  <a:lnTo>
                    <a:pt x="4061" y="2084"/>
                  </a:lnTo>
                  <a:lnTo>
                    <a:pt x="4061" y="1317"/>
                  </a:lnTo>
                  <a:lnTo>
                    <a:pt x="2700" y="1166"/>
                  </a:lnTo>
                  <a:lnTo>
                    <a:pt x="2463" y="399"/>
                  </a:lnTo>
                  <a:close/>
                </a:path>
                <a:path w="4444" h="3809">
                  <a:moveTo>
                    <a:pt x="2214" y="0"/>
                  </a:moveTo>
                  <a:lnTo>
                    <a:pt x="1825" y="10"/>
                  </a:lnTo>
                  <a:lnTo>
                    <a:pt x="1633" y="399"/>
                  </a:lnTo>
                  <a:lnTo>
                    <a:pt x="1479" y="1306"/>
                  </a:lnTo>
                  <a:lnTo>
                    <a:pt x="1921" y="1306"/>
                  </a:lnTo>
                  <a:lnTo>
                    <a:pt x="2041" y="399"/>
                  </a:lnTo>
                  <a:lnTo>
                    <a:pt x="2463" y="399"/>
                  </a:lnTo>
                  <a:lnTo>
                    <a:pt x="2376" y="118"/>
                  </a:lnTo>
                  <a:lnTo>
                    <a:pt x="2214" y="0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50">
              <a:extLst>
                <a:ext uri="{FF2B5EF4-FFF2-40B4-BE49-F238E27FC236}">
                  <a16:creationId xmlns:a16="http://schemas.microsoft.com/office/drawing/2014/main" id="{2B30A105-848E-7BC3-40C2-9673F854D754}"/>
                </a:ext>
              </a:extLst>
            </p:cNvPr>
            <p:cNvSpPr/>
            <p:nvPr/>
          </p:nvSpPr>
          <p:spPr>
            <a:xfrm>
              <a:off x="1792391" y="13376394"/>
              <a:ext cx="13335" cy="6350"/>
            </a:xfrm>
            <a:custGeom>
              <a:avLst/>
              <a:gdLst/>
              <a:ahLst/>
              <a:cxnLst/>
              <a:rect l="l" t="t" r="r" b="b"/>
              <a:pathLst>
                <a:path w="13335" h="6350">
                  <a:moveTo>
                    <a:pt x="9137" y="0"/>
                  </a:moveTo>
                  <a:lnTo>
                    <a:pt x="6599" y="2667"/>
                  </a:lnTo>
                  <a:lnTo>
                    <a:pt x="4169" y="5054"/>
                  </a:lnTo>
                  <a:lnTo>
                    <a:pt x="0" y="5098"/>
                  </a:lnTo>
                  <a:lnTo>
                    <a:pt x="4320" y="6027"/>
                  </a:lnTo>
                  <a:lnTo>
                    <a:pt x="7269" y="3726"/>
                  </a:lnTo>
                  <a:lnTo>
                    <a:pt x="9872" y="1522"/>
                  </a:lnTo>
                  <a:lnTo>
                    <a:pt x="12810" y="1123"/>
                  </a:lnTo>
                  <a:lnTo>
                    <a:pt x="9137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51">
              <a:extLst>
                <a:ext uri="{FF2B5EF4-FFF2-40B4-BE49-F238E27FC236}">
                  <a16:creationId xmlns:a16="http://schemas.microsoft.com/office/drawing/2014/main" id="{ACCC96E4-E9ED-7D2F-F214-2FEEDCF13F6D}"/>
                </a:ext>
              </a:extLst>
            </p:cNvPr>
            <p:cNvSpPr/>
            <p:nvPr/>
          </p:nvSpPr>
          <p:spPr>
            <a:xfrm>
              <a:off x="1792251" y="13376169"/>
              <a:ext cx="13335" cy="6350"/>
            </a:xfrm>
            <a:custGeom>
              <a:avLst/>
              <a:gdLst/>
              <a:ahLst/>
              <a:cxnLst/>
              <a:rect l="l" t="t" r="r" b="b"/>
              <a:pathLst>
                <a:path w="13335" h="6350">
                  <a:moveTo>
                    <a:pt x="3394" y="5076"/>
                  </a:moveTo>
                  <a:lnTo>
                    <a:pt x="43" y="5119"/>
                  </a:lnTo>
                  <a:lnTo>
                    <a:pt x="0" y="5497"/>
                  </a:lnTo>
                  <a:lnTo>
                    <a:pt x="853" y="5681"/>
                  </a:lnTo>
                  <a:lnTo>
                    <a:pt x="1566" y="5746"/>
                  </a:lnTo>
                  <a:lnTo>
                    <a:pt x="5400" y="5746"/>
                  </a:lnTo>
                  <a:lnTo>
                    <a:pt x="5795" y="5443"/>
                  </a:lnTo>
                  <a:lnTo>
                    <a:pt x="5141" y="5443"/>
                  </a:lnTo>
                  <a:lnTo>
                    <a:pt x="1911" y="5335"/>
                  </a:lnTo>
                  <a:lnTo>
                    <a:pt x="3394" y="5076"/>
                  </a:lnTo>
                  <a:close/>
                </a:path>
                <a:path w="13335" h="6350">
                  <a:moveTo>
                    <a:pt x="12053" y="864"/>
                  </a:moveTo>
                  <a:lnTo>
                    <a:pt x="8986" y="864"/>
                  </a:lnTo>
                  <a:lnTo>
                    <a:pt x="12032" y="1339"/>
                  </a:lnTo>
                  <a:lnTo>
                    <a:pt x="10941" y="1620"/>
                  </a:lnTo>
                  <a:lnTo>
                    <a:pt x="9051" y="2300"/>
                  </a:lnTo>
                  <a:lnTo>
                    <a:pt x="7290" y="3791"/>
                  </a:lnTo>
                  <a:lnTo>
                    <a:pt x="5141" y="5443"/>
                  </a:lnTo>
                  <a:lnTo>
                    <a:pt x="5795" y="5443"/>
                  </a:lnTo>
                  <a:lnTo>
                    <a:pt x="7431" y="4190"/>
                  </a:lnTo>
                  <a:lnTo>
                    <a:pt x="10066" y="1965"/>
                  </a:lnTo>
                  <a:lnTo>
                    <a:pt x="13069" y="1533"/>
                  </a:lnTo>
                  <a:lnTo>
                    <a:pt x="13101" y="1188"/>
                  </a:lnTo>
                  <a:lnTo>
                    <a:pt x="12053" y="864"/>
                  </a:lnTo>
                  <a:close/>
                </a:path>
                <a:path w="13335" h="6350">
                  <a:moveTo>
                    <a:pt x="4613" y="4711"/>
                  </a:moveTo>
                  <a:lnTo>
                    <a:pt x="3394" y="5076"/>
                  </a:lnTo>
                  <a:lnTo>
                    <a:pt x="4255" y="5065"/>
                  </a:lnTo>
                  <a:lnTo>
                    <a:pt x="4613" y="4711"/>
                  </a:lnTo>
                  <a:close/>
                </a:path>
                <a:path w="13335" h="6350">
                  <a:moveTo>
                    <a:pt x="9256" y="0"/>
                  </a:moveTo>
                  <a:lnTo>
                    <a:pt x="6621" y="2721"/>
                  </a:lnTo>
                  <a:lnTo>
                    <a:pt x="4613" y="4711"/>
                  </a:lnTo>
                  <a:lnTo>
                    <a:pt x="5411" y="4471"/>
                  </a:lnTo>
                  <a:lnTo>
                    <a:pt x="6880" y="3024"/>
                  </a:lnTo>
                  <a:lnTo>
                    <a:pt x="8986" y="864"/>
                  </a:lnTo>
                  <a:lnTo>
                    <a:pt x="12053" y="864"/>
                  </a:lnTo>
                  <a:lnTo>
                    <a:pt x="9256" y="0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52">
              <a:extLst>
                <a:ext uri="{FF2B5EF4-FFF2-40B4-BE49-F238E27FC236}">
                  <a16:creationId xmlns:a16="http://schemas.microsoft.com/office/drawing/2014/main" id="{87B49986-F336-FB83-4587-050230648758}"/>
                </a:ext>
              </a:extLst>
            </p:cNvPr>
            <p:cNvSpPr/>
            <p:nvPr/>
          </p:nvSpPr>
          <p:spPr>
            <a:xfrm>
              <a:off x="1797494" y="1337881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19" h="8255">
                  <a:moveTo>
                    <a:pt x="7539" y="0"/>
                  </a:moveTo>
                  <a:lnTo>
                    <a:pt x="0" y="1447"/>
                  </a:lnTo>
                  <a:lnTo>
                    <a:pt x="1058" y="7852"/>
                  </a:lnTo>
                  <a:lnTo>
                    <a:pt x="2603" y="7107"/>
                  </a:lnTo>
                  <a:lnTo>
                    <a:pt x="2138" y="2073"/>
                  </a:lnTo>
                  <a:lnTo>
                    <a:pt x="6943" y="2073"/>
                  </a:lnTo>
                  <a:lnTo>
                    <a:pt x="7539" y="0"/>
                  </a:lnTo>
                  <a:close/>
                </a:path>
                <a:path w="7619" h="8255">
                  <a:moveTo>
                    <a:pt x="6943" y="2073"/>
                  </a:moveTo>
                  <a:lnTo>
                    <a:pt x="2138" y="2073"/>
                  </a:lnTo>
                  <a:lnTo>
                    <a:pt x="7539" y="3434"/>
                  </a:lnTo>
                  <a:lnTo>
                    <a:pt x="6934" y="2106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53">
              <a:extLst>
                <a:ext uri="{FF2B5EF4-FFF2-40B4-BE49-F238E27FC236}">
                  <a16:creationId xmlns:a16="http://schemas.microsoft.com/office/drawing/2014/main" id="{72C528DD-4F9D-8EF5-A00E-B847A6EC5B98}"/>
                </a:ext>
              </a:extLst>
            </p:cNvPr>
            <p:cNvSpPr/>
            <p:nvPr/>
          </p:nvSpPr>
          <p:spPr>
            <a:xfrm>
              <a:off x="1797343" y="1337861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5">
                  <a:moveTo>
                    <a:pt x="7722" y="0"/>
                  </a:moveTo>
                  <a:lnTo>
                    <a:pt x="0" y="1468"/>
                  </a:lnTo>
                  <a:lnTo>
                    <a:pt x="964" y="7744"/>
                  </a:lnTo>
                  <a:lnTo>
                    <a:pt x="1069" y="8198"/>
                  </a:lnTo>
                  <a:lnTo>
                    <a:pt x="1209" y="8252"/>
                  </a:lnTo>
                  <a:lnTo>
                    <a:pt x="2305" y="7744"/>
                  </a:lnTo>
                  <a:lnTo>
                    <a:pt x="1382" y="7744"/>
                  </a:lnTo>
                  <a:lnTo>
                    <a:pt x="1256" y="3834"/>
                  </a:lnTo>
                  <a:lnTo>
                    <a:pt x="1242" y="1793"/>
                  </a:lnTo>
                  <a:lnTo>
                    <a:pt x="7420" y="464"/>
                  </a:lnTo>
                  <a:lnTo>
                    <a:pt x="7823" y="464"/>
                  </a:lnTo>
                  <a:lnTo>
                    <a:pt x="7722" y="0"/>
                  </a:lnTo>
                  <a:close/>
                </a:path>
                <a:path w="8255" h="8255">
                  <a:moveTo>
                    <a:pt x="4741" y="3056"/>
                  </a:moveTo>
                  <a:lnTo>
                    <a:pt x="2775" y="4741"/>
                  </a:lnTo>
                  <a:lnTo>
                    <a:pt x="2441" y="5789"/>
                  </a:lnTo>
                  <a:lnTo>
                    <a:pt x="2538" y="7193"/>
                  </a:lnTo>
                  <a:lnTo>
                    <a:pt x="1382" y="7744"/>
                  </a:lnTo>
                  <a:lnTo>
                    <a:pt x="2305" y="7744"/>
                  </a:lnTo>
                  <a:lnTo>
                    <a:pt x="2916" y="7452"/>
                  </a:lnTo>
                  <a:lnTo>
                    <a:pt x="2881" y="5789"/>
                  </a:lnTo>
                  <a:lnTo>
                    <a:pt x="3121" y="4979"/>
                  </a:lnTo>
                  <a:lnTo>
                    <a:pt x="5162" y="3229"/>
                  </a:lnTo>
                  <a:lnTo>
                    <a:pt x="6490" y="3229"/>
                  </a:lnTo>
                  <a:lnTo>
                    <a:pt x="4741" y="3056"/>
                  </a:lnTo>
                  <a:close/>
                </a:path>
                <a:path w="8255" h="8255">
                  <a:moveTo>
                    <a:pt x="6490" y="3229"/>
                  </a:moveTo>
                  <a:lnTo>
                    <a:pt x="5162" y="3229"/>
                  </a:lnTo>
                  <a:lnTo>
                    <a:pt x="7614" y="3834"/>
                  </a:lnTo>
                  <a:lnTo>
                    <a:pt x="7798" y="3834"/>
                  </a:lnTo>
                  <a:lnTo>
                    <a:pt x="7794" y="3380"/>
                  </a:lnTo>
                  <a:lnTo>
                    <a:pt x="7377" y="3380"/>
                  </a:lnTo>
                  <a:lnTo>
                    <a:pt x="6490" y="3229"/>
                  </a:lnTo>
                  <a:close/>
                </a:path>
                <a:path w="8255" h="8255">
                  <a:moveTo>
                    <a:pt x="7823" y="464"/>
                  </a:moveTo>
                  <a:lnTo>
                    <a:pt x="7420" y="464"/>
                  </a:lnTo>
                  <a:lnTo>
                    <a:pt x="7290" y="1058"/>
                  </a:lnTo>
                  <a:lnTo>
                    <a:pt x="7074" y="2333"/>
                  </a:lnTo>
                  <a:lnTo>
                    <a:pt x="7377" y="3380"/>
                  </a:lnTo>
                  <a:lnTo>
                    <a:pt x="7794" y="3380"/>
                  </a:lnTo>
                  <a:lnTo>
                    <a:pt x="7312" y="2311"/>
                  </a:lnTo>
                  <a:lnTo>
                    <a:pt x="7823" y="464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54">
              <a:extLst>
                <a:ext uri="{FF2B5EF4-FFF2-40B4-BE49-F238E27FC236}">
                  <a16:creationId xmlns:a16="http://schemas.microsoft.com/office/drawing/2014/main" id="{6B117A2A-F726-E348-A76B-2CB6954C2217}"/>
                </a:ext>
              </a:extLst>
            </p:cNvPr>
            <p:cNvSpPr/>
            <p:nvPr/>
          </p:nvSpPr>
          <p:spPr>
            <a:xfrm>
              <a:off x="1808134" y="13376394"/>
              <a:ext cx="13335" cy="6350"/>
            </a:xfrm>
            <a:custGeom>
              <a:avLst/>
              <a:gdLst/>
              <a:ahLst/>
              <a:cxnLst/>
              <a:rect l="l" t="t" r="r" b="b"/>
              <a:pathLst>
                <a:path w="13335" h="6350">
                  <a:moveTo>
                    <a:pt x="3672" y="0"/>
                  </a:moveTo>
                  <a:lnTo>
                    <a:pt x="0" y="1123"/>
                  </a:lnTo>
                  <a:lnTo>
                    <a:pt x="2937" y="1522"/>
                  </a:lnTo>
                  <a:lnTo>
                    <a:pt x="5541" y="3726"/>
                  </a:lnTo>
                  <a:lnTo>
                    <a:pt x="8489" y="6027"/>
                  </a:lnTo>
                  <a:lnTo>
                    <a:pt x="12810" y="5098"/>
                  </a:lnTo>
                  <a:lnTo>
                    <a:pt x="8640" y="5054"/>
                  </a:lnTo>
                  <a:lnTo>
                    <a:pt x="6210" y="2667"/>
                  </a:lnTo>
                  <a:lnTo>
                    <a:pt x="3672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55">
              <a:extLst>
                <a:ext uri="{FF2B5EF4-FFF2-40B4-BE49-F238E27FC236}">
                  <a16:creationId xmlns:a16="http://schemas.microsoft.com/office/drawing/2014/main" id="{D306AE00-9DC8-1AEC-A5FF-690452C0F4A3}"/>
                </a:ext>
              </a:extLst>
            </p:cNvPr>
            <p:cNvSpPr/>
            <p:nvPr/>
          </p:nvSpPr>
          <p:spPr>
            <a:xfrm>
              <a:off x="1807987" y="13376168"/>
              <a:ext cx="13335" cy="6350"/>
            </a:xfrm>
            <a:custGeom>
              <a:avLst/>
              <a:gdLst/>
              <a:ahLst/>
              <a:cxnLst/>
              <a:rect l="l" t="t" r="r" b="b"/>
              <a:pathLst>
                <a:path w="13335" h="6350">
                  <a:moveTo>
                    <a:pt x="3834" y="0"/>
                  </a:moveTo>
                  <a:lnTo>
                    <a:pt x="0" y="1188"/>
                  </a:lnTo>
                  <a:lnTo>
                    <a:pt x="32" y="1544"/>
                  </a:lnTo>
                  <a:lnTo>
                    <a:pt x="3035" y="1976"/>
                  </a:lnTo>
                  <a:lnTo>
                    <a:pt x="5562" y="4115"/>
                  </a:lnTo>
                  <a:lnTo>
                    <a:pt x="7701" y="5746"/>
                  </a:lnTo>
                  <a:lnTo>
                    <a:pt x="11535" y="5746"/>
                  </a:lnTo>
                  <a:lnTo>
                    <a:pt x="12237" y="5681"/>
                  </a:lnTo>
                  <a:lnTo>
                    <a:pt x="13091" y="5497"/>
                  </a:lnTo>
                  <a:lnTo>
                    <a:pt x="7971" y="5433"/>
                  </a:lnTo>
                  <a:lnTo>
                    <a:pt x="5832" y="3812"/>
                  </a:lnTo>
                  <a:lnTo>
                    <a:pt x="4050" y="2300"/>
                  </a:lnTo>
                  <a:lnTo>
                    <a:pt x="2149" y="1620"/>
                  </a:lnTo>
                  <a:lnTo>
                    <a:pt x="1069" y="1339"/>
                  </a:lnTo>
                  <a:lnTo>
                    <a:pt x="4104" y="864"/>
                  </a:lnTo>
                  <a:lnTo>
                    <a:pt x="4671" y="864"/>
                  </a:lnTo>
                  <a:lnTo>
                    <a:pt x="3834" y="0"/>
                  </a:lnTo>
                  <a:close/>
                </a:path>
                <a:path w="13335" h="6350">
                  <a:moveTo>
                    <a:pt x="9705" y="5079"/>
                  </a:moveTo>
                  <a:lnTo>
                    <a:pt x="11179" y="5335"/>
                  </a:lnTo>
                  <a:lnTo>
                    <a:pt x="7971" y="5433"/>
                  </a:lnTo>
                  <a:lnTo>
                    <a:pt x="13141" y="5433"/>
                  </a:lnTo>
                  <a:lnTo>
                    <a:pt x="13047" y="5130"/>
                  </a:lnTo>
                  <a:lnTo>
                    <a:pt x="9705" y="5079"/>
                  </a:lnTo>
                  <a:close/>
                </a:path>
                <a:path w="13335" h="6350">
                  <a:moveTo>
                    <a:pt x="8490" y="4714"/>
                  </a:moveTo>
                  <a:lnTo>
                    <a:pt x="8846" y="5065"/>
                  </a:lnTo>
                  <a:lnTo>
                    <a:pt x="9705" y="5079"/>
                  </a:lnTo>
                  <a:lnTo>
                    <a:pt x="8490" y="4714"/>
                  </a:lnTo>
                  <a:close/>
                </a:path>
                <a:path w="13335" h="6350">
                  <a:moveTo>
                    <a:pt x="4671" y="864"/>
                  </a:moveTo>
                  <a:lnTo>
                    <a:pt x="4104" y="864"/>
                  </a:lnTo>
                  <a:lnTo>
                    <a:pt x="6189" y="3002"/>
                  </a:lnTo>
                  <a:lnTo>
                    <a:pt x="7679" y="4471"/>
                  </a:lnTo>
                  <a:lnTo>
                    <a:pt x="8490" y="4714"/>
                  </a:lnTo>
                  <a:lnTo>
                    <a:pt x="6502" y="2754"/>
                  </a:lnTo>
                  <a:lnTo>
                    <a:pt x="4671" y="864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56">
              <a:extLst>
                <a:ext uri="{FF2B5EF4-FFF2-40B4-BE49-F238E27FC236}">
                  <a16:creationId xmlns:a16="http://schemas.microsoft.com/office/drawing/2014/main" id="{31B8EF03-3548-6280-3A71-0D6AE4E0634E}"/>
                </a:ext>
              </a:extLst>
            </p:cNvPr>
            <p:cNvSpPr/>
            <p:nvPr/>
          </p:nvSpPr>
          <p:spPr>
            <a:xfrm>
              <a:off x="1808302" y="1337881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19" h="8255">
                  <a:moveTo>
                    <a:pt x="7435" y="2073"/>
                  </a:moveTo>
                  <a:lnTo>
                    <a:pt x="5400" y="2073"/>
                  </a:lnTo>
                  <a:lnTo>
                    <a:pt x="4946" y="7107"/>
                  </a:lnTo>
                  <a:lnTo>
                    <a:pt x="6480" y="7852"/>
                  </a:lnTo>
                  <a:lnTo>
                    <a:pt x="7435" y="2073"/>
                  </a:lnTo>
                  <a:close/>
                </a:path>
                <a:path w="7619" h="8255">
                  <a:moveTo>
                    <a:pt x="0" y="0"/>
                  </a:moveTo>
                  <a:lnTo>
                    <a:pt x="604" y="2106"/>
                  </a:lnTo>
                  <a:lnTo>
                    <a:pt x="0" y="3434"/>
                  </a:lnTo>
                  <a:lnTo>
                    <a:pt x="5400" y="2073"/>
                  </a:lnTo>
                  <a:lnTo>
                    <a:pt x="7435" y="2073"/>
                  </a:lnTo>
                  <a:lnTo>
                    <a:pt x="7539" y="14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57">
              <a:extLst>
                <a:ext uri="{FF2B5EF4-FFF2-40B4-BE49-F238E27FC236}">
                  <a16:creationId xmlns:a16="http://schemas.microsoft.com/office/drawing/2014/main" id="{69B20046-A896-66CC-C711-DB2F8647F484}"/>
                </a:ext>
              </a:extLst>
            </p:cNvPr>
            <p:cNvSpPr/>
            <p:nvPr/>
          </p:nvSpPr>
          <p:spPr>
            <a:xfrm>
              <a:off x="1808163" y="1337861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5">
                  <a:moveTo>
                    <a:pt x="3280" y="3229"/>
                  </a:moveTo>
                  <a:lnTo>
                    <a:pt x="2667" y="3229"/>
                  </a:lnTo>
                  <a:lnTo>
                    <a:pt x="4709" y="4979"/>
                  </a:lnTo>
                  <a:lnTo>
                    <a:pt x="4949" y="5789"/>
                  </a:lnTo>
                  <a:lnTo>
                    <a:pt x="4914" y="7452"/>
                  </a:lnTo>
                  <a:lnTo>
                    <a:pt x="6523" y="8230"/>
                  </a:lnTo>
                  <a:lnTo>
                    <a:pt x="6804" y="8144"/>
                  </a:lnTo>
                  <a:lnTo>
                    <a:pt x="6865" y="7744"/>
                  </a:lnTo>
                  <a:lnTo>
                    <a:pt x="6448" y="7744"/>
                  </a:lnTo>
                  <a:lnTo>
                    <a:pt x="5292" y="7193"/>
                  </a:lnTo>
                  <a:lnTo>
                    <a:pt x="5389" y="5789"/>
                  </a:lnTo>
                  <a:lnTo>
                    <a:pt x="5054" y="4741"/>
                  </a:lnTo>
                  <a:lnTo>
                    <a:pt x="3280" y="3229"/>
                  </a:lnTo>
                  <a:close/>
                </a:path>
                <a:path w="8255" h="8255">
                  <a:moveTo>
                    <a:pt x="2546" y="464"/>
                  </a:moveTo>
                  <a:lnTo>
                    <a:pt x="410" y="464"/>
                  </a:lnTo>
                  <a:lnTo>
                    <a:pt x="6577" y="1793"/>
                  </a:lnTo>
                  <a:lnTo>
                    <a:pt x="6572" y="3056"/>
                  </a:lnTo>
                  <a:lnTo>
                    <a:pt x="6448" y="7744"/>
                  </a:lnTo>
                  <a:lnTo>
                    <a:pt x="6865" y="7744"/>
                  </a:lnTo>
                  <a:lnTo>
                    <a:pt x="7819" y="1468"/>
                  </a:lnTo>
                  <a:lnTo>
                    <a:pt x="2546" y="464"/>
                  </a:lnTo>
                  <a:close/>
                </a:path>
                <a:path w="8255" h="8255">
                  <a:moveTo>
                    <a:pt x="107" y="0"/>
                  </a:moveTo>
                  <a:lnTo>
                    <a:pt x="0" y="464"/>
                  </a:lnTo>
                  <a:lnTo>
                    <a:pt x="518" y="2311"/>
                  </a:lnTo>
                  <a:lnTo>
                    <a:pt x="104" y="3229"/>
                  </a:lnTo>
                  <a:lnTo>
                    <a:pt x="32" y="3823"/>
                  </a:lnTo>
                  <a:lnTo>
                    <a:pt x="2086" y="3369"/>
                  </a:lnTo>
                  <a:lnTo>
                    <a:pt x="453" y="3369"/>
                  </a:lnTo>
                  <a:lnTo>
                    <a:pt x="766" y="2333"/>
                  </a:lnTo>
                  <a:lnTo>
                    <a:pt x="539" y="1058"/>
                  </a:lnTo>
                  <a:lnTo>
                    <a:pt x="410" y="464"/>
                  </a:lnTo>
                  <a:lnTo>
                    <a:pt x="2546" y="464"/>
                  </a:lnTo>
                  <a:lnTo>
                    <a:pt x="107" y="0"/>
                  </a:lnTo>
                  <a:close/>
                </a:path>
                <a:path w="8255" h="8255">
                  <a:moveTo>
                    <a:pt x="3078" y="3056"/>
                  </a:moveTo>
                  <a:lnTo>
                    <a:pt x="1231" y="3240"/>
                  </a:lnTo>
                  <a:lnTo>
                    <a:pt x="453" y="3369"/>
                  </a:lnTo>
                  <a:lnTo>
                    <a:pt x="2086" y="3369"/>
                  </a:lnTo>
                  <a:lnTo>
                    <a:pt x="2667" y="3229"/>
                  </a:lnTo>
                  <a:lnTo>
                    <a:pt x="3280" y="3229"/>
                  </a:lnTo>
                  <a:lnTo>
                    <a:pt x="3078" y="3056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58">
              <a:extLst>
                <a:ext uri="{FF2B5EF4-FFF2-40B4-BE49-F238E27FC236}">
                  <a16:creationId xmlns:a16="http://schemas.microsoft.com/office/drawing/2014/main" id="{DE52852C-AAB5-B58C-5ABF-50F9DCEC28B3}"/>
                </a:ext>
              </a:extLst>
            </p:cNvPr>
            <p:cNvSpPr/>
            <p:nvPr/>
          </p:nvSpPr>
          <p:spPr>
            <a:xfrm>
              <a:off x="1752751" y="13389148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4" h="9525">
                  <a:moveTo>
                    <a:pt x="10347" y="0"/>
                  </a:moveTo>
                  <a:lnTo>
                    <a:pt x="5908" y="0"/>
                  </a:lnTo>
                  <a:lnTo>
                    <a:pt x="5908" y="1609"/>
                  </a:lnTo>
                  <a:lnTo>
                    <a:pt x="6243" y="1598"/>
                  </a:lnTo>
                  <a:lnTo>
                    <a:pt x="6437" y="1674"/>
                  </a:lnTo>
                  <a:lnTo>
                    <a:pt x="6837" y="1965"/>
                  </a:lnTo>
                  <a:lnTo>
                    <a:pt x="6945" y="2181"/>
                  </a:lnTo>
                  <a:lnTo>
                    <a:pt x="6945" y="6210"/>
                  </a:lnTo>
                  <a:lnTo>
                    <a:pt x="6783" y="6556"/>
                  </a:lnTo>
                  <a:lnTo>
                    <a:pt x="6167" y="7031"/>
                  </a:lnTo>
                  <a:lnTo>
                    <a:pt x="5832" y="7139"/>
                  </a:lnTo>
                  <a:lnTo>
                    <a:pt x="5054" y="7139"/>
                  </a:lnTo>
                  <a:lnTo>
                    <a:pt x="4730" y="6999"/>
                  </a:lnTo>
                  <a:lnTo>
                    <a:pt x="4190" y="6437"/>
                  </a:lnTo>
                  <a:lnTo>
                    <a:pt x="4061" y="6081"/>
                  </a:lnTo>
                  <a:lnTo>
                    <a:pt x="4061" y="2408"/>
                  </a:lnTo>
                  <a:lnTo>
                    <a:pt x="4061" y="2181"/>
                  </a:lnTo>
                  <a:lnTo>
                    <a:pt x="4180" y="1965"/>
                  </a:lnTo>
                  <a:lnTo>
                    <a:pt x="4622" y="1663"/>
                  </a:lnTo>
                  <a:lnTo>
                    <a:pt x="4828" y="1587"/>
                  </a:lnTo>
                  <a:lnTo>
                    <a:pt x="5044" y="1587"/>
                  </a:lnTo>
                  <a:lnTo>
                    <a:pt x="5044" y="0"/>
                  </a:lnTo>
                  <a:lnTo>
                    <a:pt x="0" y="0"/>
                  </a:lnTo>
                  <a:lnTo>
                    <a:pt x="0" y="1652"/>
                  </a:lnTo>
                  <a:lnTo>
                    <a:pt x="172" y="1652"/>
                  </a:lnTo>
                  <a:lnTo>
                    <a:pt x="345" y="1728"/>
                  </a:lnTo>
                  <a:lnTo>
                    <a:pt x="702" y="2063"/>
                  </a:lnTo>
                  <a:lnTo>
                    <a:pt x="788" y="2235"/>
                  </a:lnTo>
                  <a:lnTo>
                    <a:pt x="788" y="6675"/>
                  </a:lnTo>
                  <a:lnTo>
                    <a:pt x="1177" y="7388"/>
                  </a:lnTo>
                  <a:lnTo>
                    <a:pt x="2819" y="8630"/>
                  </a:lnTo>
                  <a:lnTo>
                    <a:pt x="3985" y="8965"/>
                  </a:lnTo>
                  <a:lnTo>
                    <a:pt x="7388" y="8965"/>
                  </a:lnTo>
                  <a:lnTo>
                    <a:pt x="8651" y="8273"/>
                  </a:lnTo>
                  <a:lnTo>
                    <a:pt x="9440" y="6480"/>
                  </a:lnTo>
                  <a:lnTo>
                    <a:pt x="9526" y="6102"/>
                  </a:lnTo>
                  <a:lnTo>
                    <a:pt x="9526" y="2214"/>
                  </a:lnTo>
                  <a:lnTo>
                    <a:pt x="9602" y="2030"/>
                  </a:lnTo>
                  <a:lnTo>
                    <a:pt x="9926" y="1728"/>
                  </a:lnTo>
                  <a:lnTo>
                    <a:pt x="10131" y="1652"/>
                  </a:lnTo>
                  <a:lnTo>
                    <a:pt x="10347" y="1652"/>
                  </a:lnTo>
                  <a:lnTo>
                    <a:pt x="10347" y="0"/>
                  </a:lnTo>
                  <a:close/>
                </a:path>
              </a:pathLst>
            </a:custGeom>
            <a:solidFill>
              <a:srgbClr val="90CD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59">
              <a:extLst>
                <a:ext uri="{FF2B5EF4-FFF2-40B4-BE49-F238E27FC236}">
                  <a16:creationId xmlns:a16="http://schemas.microsoft.com/office/drawing/2014/main" id="{776E5890-30F6-A695-B8E1-21FF9B617C16}"/>
                </a:ext>
              </a:extLst>
            </p:cNvPr>
            <p:cNvSpPr/>
            <p:nvPr/>
          </p:nvSpPr>
          <p:spPr>
            <a:xfrm>
              <a:off x="1751943" y="13388348"/>
              <a:ext cx="12065" cy="10795"/>
            </a:xfrm>
            <a:custGeom>
              <a:avLst/>
              <a:gdLst/>
              <a:ahLst/>
              <a:cxnLst/>
              <a:rect l="l" t="t" r="r" b="b"/>
              <a:pathLst>
                <a:path w="12064" h="10794">
                  <a:moveTo>
                    <a:pt x="6016" y="0"/>
                  </a:moveTo>
                  <a:lnTo>
                    <a:pt x="356" y="0"/>
                  </a:lnTo>
                  <a:lnTo>
                    <a:pt x="0" y="356"/>
                  </a:lnTo>
                  <a:lnTo>
                    <a:pt x="70" y="2948"/>
                  </a:lnTo>
                  <a:lnTo>
                    <a:pt x="324" y="3218"/>
                  </a:lnTo>
                  <a:lnTo>
                    <a:pt x="745" y="3240"/>
                  </a:lnTo>
                  <a:lnTo>
                    <a:pt x="856" y="7830"/>
                  </a:lnTo>
                  <a:lnTo>
                    <a:pt x="1296" y="8662"/>
                  </a:lnTo>
                  <a:lnTo>
                    <a:pt x="3272" y="10185"/>
                  </a:lnTo>
                  <a:lnTo>
                    <a:pt x="4612" y="10563"/>
                  </a:lnTo>
                  <a:lnTo>
                    <a:pt x="9083" y="10563"/>
                  </a:lnTo>
                  <a:lnTo>
                    <a:pt x="10293" y="9170"/>
                  </a:lnTo>
                  <a:lnTo>
                    <a:pt x="10383" y="8965"/>
                  </a:lnTo>
                  <a:lnTo>
                    <a:pt x="4979" y="8965"/>
                  </a:lnTo>
                  <a:lnTo>
                    <a:pt x="3964" y="8684"/>
                  </a:lnTo>
                  <a:lnTo>
                    <a:pt x="2696" y="7722"/>
                  </a:lnTo>
                  <a:lnTo>
                    <a:pt x="2421" y="7258"/>
                  </a:lnTo>
                  <a:lnTo>
                    <a:pt x="2311" y="2505"/>
                  </a:lnTo>
                  <a:lnTo>
                    <a:pt x="1762" y="1998"/>
                  </a:lnTo>
                  <a:lnTo>
                    <a:pt x="1609" y="1890"/>
                  </a:lnTo>
                  <a:lnTo>
                    <a:pt x="1609" y="1609"/>
                  </a:lnTo>
                  <a:lnTo>
                    <a:pt x="11956" y="1609"/>
                  </a:lnTo>
                  <a:lnTo>
                    <a:pt x="11956" y="356"/>
                  </a:lnTo>
                  <a:lnTo>
                    <a:pt x="11723" y="129"/>
                  </a:lnTo>
                  <a:lnTo>
                    <a:pt x="6286" y="129"/>
                  </a:lnTo>
                  <a:lnTo>
                    <a:pt x="6016" y="0"/>
                  </a:lnTo>
                  <a:close/>
                </a:path>
                <a:path w="12064" h="10794">
                  <a:moveTo>
                    <a:pt x="11956" y="1609"/>
                  </a:moveTo>
                  <a:lnTo>
                    <a:pt x="10347" y="1609"/>
                  </a:lnTo>
                  <a:lnTo>
                    <a:pt x="10297" y="1890"/>
                  </a:lnTo>
                  <a:lnTo>
                    <a:pt x="10108" y="2019"/>
                  </a:lnTo>
                  <a:lnTo>
                    <a:pt x="9710" y="2387"/>
                  </a:lnTo>
                  <a:lnTo>
                    <a:pt x="9560" y="2721"/>
                  </a:lnTo>
                  <a:lnTo>
                    <a:pt x="9503" y="6891"/>
                  </a:lnTo>
                  <a:lnTo>
                    <a:pt x="9397" y="7215"/>
                  </a:lnTo>
                  <a:lnTo>
                    <a:pt x="9040" y="8046"/>
                  </a:lnTo>
                  <a:lnTo>
                    <a:pt x="8381" y="8965"/>
                  </a:lnTo>
                  <a:lnTo>
                    <a:pt x="10383" y="8965"/>
                  </a:lnTo>
                  <a:lnTo>
                    <a:pt x="10966" y="7636"/>
                  </a:lnTo>
                  <a:lnTo>
                    <a:pt x="11091" y="7215"/>
                  </a:lnTo>
                  <a:lnTo>
                    <a:pt x="11136" y="3251"/>
                  </a:lnTo>
                  <a:lnTo>
                    <a:pt x="11589" y="3251"/>
                  </a:lnTo>
                  <a:lnTo>
                    <a:pt x="11901" y="2948"/>
                  </a:lnTo>
                  <a:lnTo>
                    <a:pt x="11956" y="1609"/>
                  </a:lnTo>
                  <a:close/>
                </a:path>
                <a:path w="12064" h="10794">
                  <a:moveTo>
                    <a:pt x="7517" y="1609"/>
                  </a:moveTo>
                  <a:lnTo>
                    <a:pt x="5054" y="1609"/>
                  </a:lnTo>
                  <a:lnTo>
                    <a:pt x="5054" y="1771"/>
                  </a:lnTo>
                  <a:lnTo>
                    <a:pt x="4835" y="1890"/>
                  </a:lnTo>
                  <a:lnTo>
                    <a:pt x="4308" y="2289"/>
                  </a:lnTo>
                  <a:lnTo>
                    <a:pt x="4190" y="2505"/>
                  </a:lnTo>
                  <a:lnTo>
                    <a:pt x="4120" y="7215"/>
                  </a:lnTo>
                  <a:lnTo>
                    <a:pt x="4224" y="7496"/>
                  </a:lnTo>
                  <a:lnTo>
                    <a:pt x="4338" y="7701"/>
                  </a:lnTo>
                  <a:lnTo>
                    <a:pt x="5098" y="8511"/>
                  </a:lnTo>
                  <a:lnTo>
                    <a:pt x="5638" y="8748"/>
                  </a:lnTo>
                  <a:lnTo>
                    <a:pt x="6815" y="8748"/>
                  </a:lnTo>
                  <a:lnTo>
                    <a:pt x="7323" y="8576"/>
                  </a:lnTo>
                  <a:lnTo>
                    <a:pt x="8273" y="7830"/>
                  </a:lnTo>
                  <a:lnTo>
                    <a:pt x="8437" y="7496"/>
                  </a:lnTo>
                  <a:lnTo>
                    <a:pt x="8554" y="7139"/>
                  </a:lnTo>
                  <a:lnTo>
                    <a:pt x="6081" y="7139"/>
                  </a:lnTo>
                  <a:lnTo>
                    <a:pt x="5767" y="6891"/>
                  </a:lnTo>
                  <a:lnTo>
                    <a:pt x="5767" y="3197"/>
                  </a:lnTo>
                  <a:lnTo>
                    <a:pt x="6005" y="3186"/>
                  </a:lnTo>
                  <a:lnTo>
                    <a:pt x="6145" y="3143"/>
                  </a:lnTo>
                  <a:lnTo>
                    <a:pt x="8554" y="3067"/>
                  </a:lnTo>
                  <a:lnTo>
                    <a:pt x="8443" y="2505"/>
                  </a:lnTo>
                  <a:lnTo>
                    <a:pt x="8338" y="2289"/>
                  </a:lnTo>
                  <a:lnTo>
                    <a:pt x="7766" y="1857"/>
                  </a:lnTo>
                  <a:lnTo>
                    <a:pt x="7600" y="1771"/>
                  </a:lnTo>
                  <a:lnTo>
                    <a:pt x="7517" y="1609"/>
                  </a:lnTo>
                  <a:close/>
                </a:path>
                <a:path w="12064" h="10794">
                  <a:moveTo>
                    <a:pt x="8554" y="3197"/>
                  </a:moveTo>
                  <a:lnTo>
                    <a:pt x="6869" y="3197"/>
                  </a:lnTo>
                  <a:lnTo>
                    <a:pt x="6880" y="6891"/>
                  </a:lnTo>
                  <a:lnTo>
                    <a:pt x="6621" y="7085"/>
                  </a:lnTo>
                  <a:lnTo>
                    <a:pt x="6459" y="7139"/>
                  </a:lnTo>
                  <a:lnTo>
                    <a:pt x="8554" y="7139"/>
                  </a:lnTo>
                  <a:lnTo>
                    <a:pt x="8554" y="3197"/>
                  </a:lnTo>
                  <a:close/>
                </a:path>
                <a:path w="12064" h="10794">
                  <a:moveTo>
                    <a:pt x="8554" y="3067"/>
                  </a:moveTo>
                  <a:lnTo>
                    <a:pt x="6264" y="3067"/>
                  </a:lnTo>
                  <a:lnTo>
                    <a:pt x="6480" y="3197"/>
                  </a:lnTo>
                  <a:lnTo>
                    <a:pt x="6664" y="3229"/>
                  </a:lnTo>
                  <a:lnTo>
                    <a:pt x="6869" y="3197"/>
                  </a:lnTo>
                  <a:lnTo>
                    <a:pt x="8554" y="3197"/>
                  </a:lnTo>
                  <a:lnTo>
                    <a:pt x="8554" y="3067"/>
                  </a:lnTo>
                  <a:close/>
                </a:path>
                <a:path w="12064" h="10794">
                  <a:moveTo>
                    <a:pt x="11589" y="0"/>
                  </a:moveTo>
                  <a:lnTo>
                    <a:pt x="6556" y="0"/>
                  </a:lnTo>
                  <a:lnTo>
                    <a:pt x="6405" y="54"/>
                  </a:lnTo>
                  <a:lnTo>
                    <a:pt x="11723" y="129"/>
                  </a:lnTo>
                  <a:lnTo>
                    <a:pt x="11589" y="0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60">
              <a:extLst>
                <a:ext uri="{FF2B5EF4-FFF2-40B4-BE49-F238E27FC236}">
                  <a16:creationId xmlns:a16="http://schemas.microsoft.com/office/drawing/2014/main" id="{DBA5EE31-F774-74C0-FB4B-BD1F78E597D5}"/>
                </a:ext>
              </a:extLst>
            </p:cNvPr>
            <p:cNvSpPr/>
            <p:nvPr/>
          </p:nvSpPr>
          <p:spPr>
            <a:xfrm>
              <a:off x="1763468" y="13391284"/>
              <a:ext cx="8890" cy="6985"/>
            </a:xfrm>
            <a:custGeom>
              <a:avLst/>
              <a:gdLst/>
              <a:ahLst/>
              <a:cxnLst/>
              <a:rect l="l" t="t" r="r" b="b"/>
              <a:pathLst>
                <a:path w="8889" h="6984">
                  <a:moveTo>
                    <a:pt x="90" y="280"/>
                  </a:moveTo>
                  <a:lnTo>
                    <a:pt x="0" y="1630"/>
                  </a:lnTo>
                  <a:lnTo>
                    <a:pt x="393" y="1782"/>
                  </a:lnTo>
                  <a:lnTo>
                    <a:pt x="576" y="1911"/>
                  </a:lnTo>
                  <a:lnTo>
                    <a:pt x="663" y="5238"/>
                  </a:lnTo>
                  <a:lnTo>
                    <a:pt x="437" y="5433"/>
                  </a:lnTo>
                  <a:lnTo>
                    <a:pt x="58" y="5562"/>
                  </a:lnTo>
                  <a:lnTo>
                    <a:pt x="47" y="6729"/>
                  </a:lnTo>
                  <a:lnTo>
                    <a:pt x="4087" y="6729"/>
                  </a:lnTo>
                  <a:lnTo>
                    <a:pt x="4076" y="5562"/>
                  </a:lnTo>
                  <a:lnTo>
                    <a:pt x="3568" y="5389"/>
                  </a:lnTo>
                  <a:lnTo>
                    <a:pt x="3351" y="5238"/>
                  </a:lnTo>
                  <a:lnTo>
                    <a:pt x="3431" y="1911"/>
                  </a:lnTo>
                  <a:lnTo>
                    <a:pt x="3806" y="1620"/>
                  </a:lnTo>
                  <a:lnTo>
                    <a:pt x="4022" y="1555"/>
                  </a:lnTo>
                  <a:lnTo>
                    <a:pt x="7694" y="1555"/>
                  </a:lnTo>
                  <a:lnTo>
                    <a:pt x="7575" y="1101"/>
                  </a:lnTo>
                  <a:lnTo>
                    <a:pt x="7392" y="788"/>
                  </a:lnTo>
                  <a:lnTo>
                    <a:pt x="3331" y="788"/>
                  </a:lnTo>
                  <a:lnTo>
                    <a:pt x="3233" y="399"/>
                  </a:lnTo>
                  <a:lnTo>
                    <a:pt x="90" y="280"/>
                  </a:lnTo>
                  <a:close/>
                </a:path>
                <a:path w="8889" h="6984">
                  <a:moveTo>
                    <a:pt x="7694" y="1555"/>
                  </a:moveTo>
                  <a:lnTo>
                    <a:pt x="4508" y="1555"/>
                  </a:lnTo>
                  <a:lnTo>
                    <a:pt x="4735" y="1630"/>
                  </a:lnTo>
                  <a:lnTo>
                    <a:pt x="5134" y="1944"/>
                  </a:lnTo>
                  <a:lnTo>
                    <a:pt x="5241" y="5238"/>
                  </a:lnTo>
                  <a:lnTo>
                    <a:pt x="5072" y="5389"/>
                  </a:lnTo>
                  <a:lnTo>
                    <a:pt x="4638" y="5562"/>
                  </a:lnTo>
                  <a:lnTo>
                    <a:pt x="4627" y="6729"/>
                  </a:lnTo>
                  <a:lnTo>
                    <a:pt x="8472" y="6729"/>
                  </a:lnTo>
                  <a:lnTo>
                    <a:pt x="8461" y="5562"/>
                  </a:lnTo>
                  <a:lnTo>
                    <a:pt x="8091" y="5433"/>
                  </a:lnTo>
                  <a:lnTo>
                    <a:pt x="7824" y="5433"/>
                  </a:lnTo>
                  <a:lnTo>
                    <a:pt x="7834" y="5011"/>
                  </a:lnTo>
                  <a:lnTo>
                    <a:pt x="7711" y="1620"/>
                  </a:lnTo>
                  <a:close/>
                </a:path>
                <a:path w="8889" h="6984">
                  <a:moveTo>
                    <a:pt x="7829" y="5231"/>
                  </a:moveTo>
                  <a:lnTo>
                    <a:pt x="7824" y="5433"/>
                  </a:lnTo>
                  <a:lnTo>
                    <a:pt x="8091" y="5433"/>
                  </a:lnTo>
                  <a:lnTo>
                    <a:pt x="7829" y="5231"/>
                  </a:lnTo>
                  <a:close/>
                </a:path>
                <a:path w="8889" h="6984">
                  <a:moveTo>
                    <a:pt x="5512" y="0"/>
                  </a:moveTo>
                  <a:lnTo>
                    <a:pt x="4724" y="0"/>
                  </a:lnTo>
                  <a:lnTo>
                    <a:pt x="4281" y="129"/>
                  </a:lnTo>
                  <a:lnTo>
                    <a:pt x="3417" y="788"/>
                  </a:lnTo>
                  <a:lnTo>
                    <a:pt x="7392" y="788"/>
                  </a:lnTo>
                  <a:lnTo>
                    <a:pt x="5512" y="0"/>
                  </a:lnTo>
                  <a:close/>
                </a:path>
              </a:pathLst>
            </a:custGeom>
            <a:solidFill>
              <a:srgbClr val="90CD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61">
              <a:extLst>
                <a:ext uri="{FF2B5EF4-FFF2-40B4-BE49-F238E27FC236}">
                  <a16:creationId xmlns:a16="http://schemas.microsoft.com/office/drawing/2014/main" id="{BB37061E-248E-7B19-1C46-56B4458BB051}"/>
                </a:ext>
              </a:extLst>
            </p:cNvPr>
            <p:cNvSpPr/>
            <p:nvPr/>
          </p:nvSpPr>
          <p:spPr>
            <a:xfrm>
              <a:off x="1762721" y="13390478"/>
              <a:ext cx="10160" cy="8890"/>
            </a:xfrm>
            <a:custGeom>
              <a:avLst/>
              <a:gdLst/>
              <a:ahLst/>
              <a:cxnLst/>
              <a:rect l="l" t="t" r="r" b="b"/>
              <a:pathLst>
                <a:path w="10160" h="8890">
                  <a:moveTo>
                    <a:pt x="4061" y="291"/>
                  </a:moveTo>
                  <a:lnTo>
                    <a:pt x="777" y="291"/>
                  </a:lnTo>
                  <a:lnTo>
                    <a:pt x="291" y="399"/>
                  </a:lnTo>
                  <a:lnTo>
                    <a:pt x="86" y="594"/>
                  </a:lnTo>
                  <a:lnTo>
                    <a:pt x="30" y="2851"/>
                  </a:lnTo>
                  <a:lnTo>
                    <a:pt x="216" y="3056"/>
                  </a:lnTo>
                  <a:lnTo>
                    <a:pt x="364" y="3153"/>
                  </a:lnTo>
                  <a:lnTo>
                    <a:pt x="594" y="5595"/>
                  </a:lnTo>
                  <a:lnTo>
                    <a:pt x="0" y="5865"/>
                  </a:lnTo>
                  <a:lnTo>
                    <a:pt x="0" y="7982"/>
                  </a:lnTo>
                  <a:lnTo>
                    <a:pt x="356" y="8338"/>
                  </a:lnTo>
                  <a:lnTo>
                    <a:pt x="5022" y="8327"/>
                  </a:lnTo>
                  <a:lnTo>
                    <a:pt x="9700" y="8295"/>
                  </a:lnTo>
                  <a:lnTo>
                    <a:pt x="10023" y="7982"/>
                  </a:lnTo>
                  <a:lnTo>
                    <a:pt x="10023" y="6729"/>
                  </a:lnTo>
                  <a:lnTo>
                    <a:pt x="1782" y="6729"/>
                  </a:lnTo>
                  <a:lnTo>
                    <a:pt x="2059" y="6491"/>
                  </a:lnTo>
                  <a:lnTo>
                    <a:pt x="2183" y="6189"/>
                  </a:lnTo>
                  <a:lnTo>
                    <a:pt x="2186" y="2505"/>
                  </a:lnTo>
                  <a:lnTo>
                    <a:pt x="1871" y="2127"/>
                  </a:lnTo>
                  <a:lnTo>
                    <a:pt x="1544" y="1890"/>
                  </a:lnTo>
                  <a:lnTo>
                    <a:pt x="6083" y="1890"/>
                  </a:lnTo>
                  <a:lnTo>
                    <a:pt x="5789" y="1706"/>
                  </a:lnTo>
                  <a:lnTo>
                    <a:pt x="5584" y="1652"/>
                  </a:lnTo>
                  <a:lnTo>
                    <a:pt x="5843" y="1598"/>
                  </a:lnTo>
                  <a:lnTo>
                    <a:pt x="6178" y="1587"/>
                  </a:lnTo>
                  <a:lnTo>
                    <a:pt x="9070" y="1587"/>
                  </a:lnTo>
                  <a:lnTo>
                    <a:pt x="8684" y="928"/>
                  </a:lnTo>
                  <a:lnTo>
                    <a:pt x="7990" y="432"/>
                  </a:lnTo>
                  <a:lnTo>
                    <a:pt x="4374" y="432"/>
                  </a:lnTo>
                  <a:lnTo>
                    <a:pt x="4061" y="291"/>
                  </a:lnTo>
                  <a:close/>
                </a:path>
                <a:path w="10160" h="8890">
                  <a:moveTo>
                    <a:pt x="9700" y="8295"/>
                  </a:moveTo>
                  <a:lnTo>
                    <a:pt x="5098" y="8295"/>
                  </a:lnTo>
                  <a:lnTo>
                    <a:pt x="9213" y="8338"/>
                  </a:lnTo>
                  <a:lnTo>
                    <a:pt x="9656" y="8338"/>
                  </a:lnTo>
                  <a:close/>
                </a:path>
                <a:path w="10160" h="8890">
                  <a:moveTo>
                    <a:pt x="6083" y="1890"/>
                  </a:moveTo>
                  <a:lnTo>
                    <a:pt x="3305" y="1890"/>
                  </a:lnTo>
                  <a:lnTo>
                    <a:pt x="3546" y="2279"/>
                  </a:lnTo>
                  <a:lnTo>
                    <a:pt x="3380" y="2505"/>
                  </a:lnTo>
                  <a:lnTo>
                    <a:pt x="3388" y="6405"/>
                  </a:lnTo>
                  <a:lnTo>
                    <a:pt x="3769" y="6729"/>
                  </a:lnTo>
                  <a:lnTo>
                    <a:pt x="6351" y="6729"/>
                  </a:lnTo>
                  <a:lnTo>
                    <a:pt x="6731" y="6405"/>
                  </a:lnTo>
                  <a:lnTo>
                    <a:pt x="6804" y="5616"/>
                  </a:lnTo>
                  <a:lnTo>
                    <a:pt x="5098" y="5616"/>
                  </a:lnTo>
                  <a:lnTo>
                    <a:pt x="4936" y="3153"/>
                  </a:lnTo>
                  <a:lnTo>
                    <a:pt x="6795" y="3153"/>
                  </a:lnTo>
                  <a:lnTo>
                    <a:pt x="6688" y="2505"/>
                  </a:lnTo>
                  <a:lnTo>
                    <a:pt x="6567" y="2257"/>
                  </a:lnTo>
                  <a:lnTo>
                    <a:pt x="6083" y="1890"/>
                  </a:lnTo>
                  <a:close/>
                </a:path>
                <a:path w="10160" h="8890">
                  <a:moveTo>
                    <a:pt x="9070" y="1587"/>
                  </a:moveTo>
                  <a:lnTo>
                    <a:pt x="6178" y="1587"/>
                  </a:lnTo>
                  <a:lnTo>
                    <a:pt x="7096" y="1760"/>
                  </a:lnTo>
                  <a:lnTo>
                    <a:pt x="7431" y="2009"/>
                  </a:lnTo>
                  <a:lnTo>
                    <a:pt x="7560" y="2225"/>
                  </a:lnTo>
                  <a:lnTo>
                    <a:pt x="7728" y="2775"/>
                  </a:lnTo>
                  <a:lnTo>
                    <a:pt x="7852" y="6556"/>
                  </a:lnTo>
                  <a:lnTo>
                    <a:pt x="8025" y="6729"/>
                  </a:lnTo>
                  <a:lnTo>
                    <a:pt x="10023" y="6729"/>
                  </a:lnTo>
                  <a:lnTo>
                    <a:pt x="10023" y="5865"/>
                  </a:lnTo>
                  <a:lnTo>
                    <a:pt x="9480" y="5616"/>
                  </a:lnTo>
                  <a:lnTo>
                    <a:pt x="9361" y="2721"/>
                  </a:lnTo>
                  <a:lnTo>
                    <a:pt x="9070" y="1587"/>
                  </a:lnTo>
                  <a:close/>
                </a:path>
                <a:path w="10160" h="8890">
                  <a:moveTo>
                    <a:pt x="6795" y="3153"/>
                  </a:moveTo>
                  <a:lnTo>
                    <a:pt x="5087" y="3153"/>
                  </a:lnTo>
                  <a:lnTo>
                    <a:pt x="5098" y="5616"/>
                  </a:lnTo>
                  <a:lnTo>
                    <a:pt x="6804" y="5616"/>
                  </a:lnTo>
                  <a:lnTo>
                    <a:pt x="6795" y="3153"/>
                  </a:lnTo>
                  <a:close/>
                </a:path>
                <a:path w="10160" h="8890">
                  <a:moveTo>
                    <a:pt x="6318" y="0"/>
                  </a:moveTo>
                  <a:lnTo>
                    <a:pt x="5357" y="0"/>
                  </a:lnTo>
                  <a:lnTo>
                    <a:pt x="4806" y="151"/>
                  </a:lnTo>
                  <a:lnTo>
                    <a:pt x="4374" y="432"/>
                  </a:lnTo>
                  <a:lnTo>
                    <a:pt x="7990" y="432"/>
                  </a:lnTo>
                  <a:lnTo>
                    <a:pt x="7528" y="226"/>
                  </a:lnTo>
                  <a:lnTo>
                    <a:pt x="7031" y="118"/>
                  </a:lnTo>
                  <a:lnTo>
                    <a:pt x="6318" y="0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62">
              <a:extLst>
                <a:ext uri="{FF2B5EF4-FFF2-40B4-BE49-F238E27FC236}">
                  <a16:creationId xmlns:a16="http://schemas.microsoft.com/office/drawing/2014/main" id="{6FF2812E-1D73-2E87-5F76-56691EC2CF12}"/>
                </a:ext>
              </a:extLst>
            </p:cNvPr>
            <p:cNvSpPr/>
            <p:nvPr/>
          </p:nvSpPr>
          <p:spPr>
            <a:xfrm>
              <a:off x="1772354" y="13388812"/>
              <a:ext cx="4445" cy="9525"/>
            </a:xfrm>
            <a:custGeom>
              <a:avLst/>
              <a:gdLst/>
              <a:ahLst/>
              <a:cxnLst/>
              <a:rect l="l" t="t" r="r" b="b"/>
              <a:pathLst>
                <a:path w="4444" h="9525">
                  <a:moveTo>
                    <a:pt x="2873" y="0"/>
                  </a:moveTo>
                  <a:lnTo>
                    <a:pt x="1544" y="0"/>
                  </a:lnTo>
                  <a:lnTo>
                    <a:pt x="1252" y="64"/>
                  </a:lnTo>
                  <a:lnTo>
                    <a:pt x="669" y="388"/>
                  </a:lnTo>
                  <a:lnTo>
                    <a:pt x="507" y="648"/>
                  </a:lnTo>
                  <a:lnTo>
                    <a:pt x="507" y="1350"/>
                  </a:lnTo>
                  <a:lnTo>
                    <a:pt x="669" y="1630"/>
                  </a:lnTo>
                  <a:lnTo>
                    <a:pt x="1231" y="1944"/>
                  </a:lnTo>
                  <a:lnTo>
                    <a:pt x="1533" y="2009"/>
                  </a:lnTo>
                  <a:lnTo>
                    <a:pt x="2883" y="2009"/>
                  </a:lnTo>
                  <a:lnTo>
                    <a:pt x="3369" y="1674"/>
                  </a:lnTo>
                  <a:lnTo>
                    <a:pt x="3369" y="334"/>
                  </a:lnTo>
                  <a:lnTo>
                    <a:pt x="2873" y="0"/>
                  </a:lnTo>
                  <a:close/>
                </a:path>
                <a:path w="4444" h="9525">
                  <a:moveTo>
                    <a:pt x="3229" y="2667"/>
                  </a:moveTo>
                  <a:lnTo>
                    <a:pt x="10" y="2667"/>
                  </a:lnTo>
                  <a:lnTo>
                    <a:pt x="10" y="4028"/>
                  </a:lnTo>
                  <a:lnTo>
                    <a:pt x="226" y="4082"/>
                  </a:lnTo>
                  <a:lnTo>
                    <a:pt x="518" y="4320"/>
                  </a:lnTo>
                  <a:lnTo>
                    <a:pt x="496" y="7798"/>
                  </a:lnTo>
                  <a:lnTo>
                    <a:pt x="90" y="7992"/>
                  </a:lnTo>
                  <a:lnTo>
                    <a:pt x="0" y="9202"/>
                  </a:lnTo>
                  <a:lnTo>
                    <a:pt x="3996" y="9202"/>
                  </a:lnTo>
                  <a:lnTo>
                    <a:pt x="3888" y="7992"/>
                  </a:lnTo>
                  <a:lnTo>
                    <a:pt x="3456" y="7798"/>
                  </a:lnTo>
                  <a:lnTo>
                    <a:pt x="3337" y="2743"/>
                  </a:lnTo>
                  <a:close/>
                </a:path>
              </a:pathLst>
            </a:custGeom>
            <a:solidFill>
              <a:srgbClr val="90CD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63">
              <a:extLst>
                <a:ext uri="{FF2B5EF4-FFF2-40B4-BE49-F238E27FC236}">
                  <a16:creationId xmlns:a16="http://schemas.microsoft.com/office/drawing/2014/main" id="{75C2DCD3-A17A-EA49-10D8-FA72B160EFDD}"/>
                </a:ext>
              </a:extLst>
            </p:cNvPr>
            <p:cNvSpPr/>
            <p:nvPr/>
          </p:nvSpPr>
          <p:spPr>
            <a:xfrm>
              <a:off x="1771481" y="13388014"/>
              <a:ext cx="5715" cy="10795"/>
            </a:xfrm>
            <a:custGeom>
              <a:avLst/>
              <a:gdLst/>
              <a:ahLst/>
              <a:cxnLst/>
              <a:rect l="l" t="t" r="r" b="b"/>
              <a:pathLst>
                <a:path w="5714" h="10794">
                  <a:moveTo>
                    <a:pt x="4882" y="0"/>
                  </a:moveTo>
                  <a:lnTo>
                    <a:pt x="2279" y="0"/>
                  </a:lnTo>
                  <a:lnTo>
                    <a:pt x="1857" y="97"/>
                  </a:lnTo>
                  <a:lnTo>
                    <a:pt x="896" y="626"/>
                  </a:lnTo>
                  <a:lnTo>
                    <a:pt x="583" y="1155"/>
                  </a:lnTo>
                  <a:lnTo>
                    <a:pt x="702" y="2495"/>
                  </a:lnTo>
                  <a:lnTo>
                    <a:pt x="810" y="2678"/>
                  </a:lnTo>
                  <a:lnTo>
                    <a:pt x="518" y="2711"/>
                  </a:lnTo>
                  <a:lnTo>
                    <a:pt x="264" y="2883"/>
                  </a:lnTo>
                  <a:lnTo>
                    <a:pt x="32" y="3315"/>
                  </a:lnTo>
                  <a:lnTo>
                    <a:pt x="0" y="5130"/>
                  </a:lnTo>
                  <a:lnTo>
                    <a:pt x="226" y="5422"/>
                  </a:lnTo>
                  <a:lnTo>
                    <a:pt x="669" y="5595"/>
                  </a:lnTo>
                  <a:lnTo>
                    <a:pt x="669" y="8046"/>
                  </a:lnTo>
                  <a:lnTo>
                    <a:pt x="356" y="8176"/>
                  </a:lnTo>
                  <a:lnTo>
                    <a:pt x="76" y="8435"/>
                  </a:lnTo>
                  <a:lnTo>
                    <a:pt x="64" y="10444"/>
                  </a:lnTo>
                  <a:lnTo>
                    <a:pt x="421" y="10801"/>
                  </a:lnTo>
                  <a:lnTo>
                    <a:pt x="5314" y="10801"/>
                  </a:lnTo>
                  <a:lnTo>
                    <a:pt x="5670" y="10444"/>
                  </a:lnTo>
                  <a:lnTo>
                    <a:pt x="5670" y="9191"/>
                  </a:lnTo>
                  <a:lnTo>
                    <a:pt x="1890" y="9191"/>
                  </a:lnTo>
                  <a:lnTo>
                    <a:pt x="2138" y="8965"/>
                  </a:lnTo>
                  <a:lnTo>
                    <a:pt x="2279" y="8640"/>
                  </a:lnTo>
                  <a:lnTo>
                    <a:pt x="2279" y="4957"/>
                  </a:lnTo>
                  <a:lnTo>
                    <a:pt x="1987" y="4579"/>
                  </a:lnTo>
                  <a:lnTo>
                    <a:pt x="1620" y="4266"/>
                  </a:lnTo>
                  <a:lnTo>
                    <a:pt x="5013" y="4266"/>
                  </a:lnTo>
                  <a:lnTo>
                    <a:pt x="4892" y="3067"/>
                  </a:lnTo>
                  <a:lnTo>
                    <a:pt x="4676" y="2883"/>
                  </a:lnTo>
                  <a:lnTo>
                    <a:pt x="5000" y="2495"/>
                  </a:lnTo>
                  <a:lnTo>
                    <a:pt x="5044" y="1998"/>
                  </a:lnTo>
                  <a:lnTo>
                    <a:pt x="2549" y="1998"/>
                  </a:lnTo>
                  <a:lnTo>
                    <a:pt x="2376" y="1976"/>
                  </a:lnTo>
                  <a:lnTo>
                    <a:pt x="2181" y="1868"/>
                  </a:lnTo>
                  <a:lnTo>
                    <a:pt x="2235" y="1728"/>
                  </a:lnTo>
                  <a:lnTo>
                    <a:pt x="2397" y="1630"/>
                  </a:lnTo>
                  <a:lnTo>
                    <a:pt x="2549" y="1587"/>
                  </a:lnTo>
                  <a:lnTo>
                    <a:pt x="5044" y="1587"/>
                  </a:lnTo>
                  <a:lnTo>
                    <a:pt x="4882" y="0"/>
                  </a:lnTo>
                  <a:close/>
                </a:path>
                <a:path w="5714" h="10794">
                  <a:moveTo>
                    <a:pt x="5013" y="4266"/>
                  </a:moveTo>
                  <a:lnTo>
                    <a:pt x="3413" y="4266"/>
                  </a:lnTo>
                  <a:lnTo>
                    <a:pt x="3423" y="8640"/>
                  </a:lnTo>
                  <a:lnTo>
                    <a:pt x="3575" y="8965"/>
                  </a:lnTo>
                  <a:lnTo>
                    <a:pt x="3856" y="9191"/>
                  </a:lnTo>
                  <a:lnTo>
                    <a:pt x="5670" y="9191"/>
                  </a:lnTo>
                  <a:lnTo>
                    <a:pt x="5670" y="8435"/>
                  </a:lnTo>
                  <a:lnTo>
                    <a:pt x="5281" y="8176"/>
                  </a:lnTo>
                  <a:lnTo>
                    <a:pt x="5042" y="8046"/>
                  </a:lnTo>
                  <a:lnTo>
                    <a:pt x="5013" y="4266"/>
                  </a:lnTo>
                  <a:close/>
                </a:path>
                <a:path w="5714" h="10794">
                  <a:moveTo>
                    <a:pt x="5044" y="1587"/>
                  </a:moveTo>
                  <a:lnTo>
                    <a:pt x="3229" y="1587"/>
                  </a:lnTo>
                  <a:lnTo>
                    <a:pt x="3434" y="1728"/>
                  </a:lnTo>
                  <a:lnTo>
                    <a:pt x="3445" y="1868"/>
                  </a:lnTo>
                  <a:lnTo>
                    <a:pt x="3261" y="1998"/>
                  </a:lnTo>
                  <a:lnTo>
                    <a:pt x="5044" y="1998"/>
                  </a:lnTo>
                  <a:lnTo>
                    <a:pt x="5044" y="1587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64">
              <a:extLst>
                <a:ext uri="{FF2B5EF4-FFF2-40B4-BE49-F238E27FC236}">
                  <a16:creationId xmlns:a16="http://schemas.microsoft.com/office/drawing/2014/main" id="{D0198E33-7866-7255-84CA-D1A81F0F41C7}"/>
                </a:ext>
              </a:extLst>
            </p:cNvPr>
            <p:cNvSpPr/>
            <p:nvPr/>
          </p:nvSpPr>
          <p:spPr>
            <a:xfrm>
              <a:off x="1776771" y="13387751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4">
                  <a:moveTo>
                    <a:pt x="7085" y="0"/>
                  </a:moveTo>
                  <a:lnTo>
                    <a:pt x="6577" y="0"/>
                  </a:lnTo>
                  <a:lnTo>
                    <a:pt x="6221" y="248"/>
                  </a:lnTo>
                  <a:lnTo>
                    <a:pt x="3953" y="3089"/>
                  </a:lnTo>
                  <a:lnTo>
                    <a:pt x="4720" y="3089"/>
                  </a:lnTo>
                  <a:lnTo>
                    <a:pt x="7377" y="1533"/>
                  </a:lnTo>
                  <a:lnTo>
                    <a:pt x="7604" y="1220"/>
                  </a:lnTo>
                  <a:lnTo>
                    <a:pt x="7539" y="410"/>
                  </a:lnTo>
                  <a:lnTo>
                    <a:pt x="7258" y="86"/>
                  </a:lnTo>
                  <a:lnTo>
                    <a:pt x="7085" y="0"/>
                  </a:lnTo>
                  <a:close/>
                </a:path>
                <a:path w="8889" h="10794">
                  <a:moveTo>
                    <a:pt x="5314" y="3283"/>
                  </a:moveTo>
                  <a:lnTo>
                    <a:pt x="2959" y="3283"/>
                  </a:lnTo>
                  <a:lnTo>
                    <a:pt x="2009" y="3531"/>
                  </a:lnTo>
                  <a:lnTo>
                    <a:pt x="432" y="4666"/>
                  </a:lnTo>
                  <a:lnTo>
                    <a:pt x="0" y="5616"/>
                  </a:lnTo>
                  <a:lnTo>
                    <a:pt x="114" y="8198"/>
                  </a:lnTo>
                  <a:lnTo>
                    <a:pt x="453" y="8835"/>
                  </a:lnTo>
                  <a:lnTo>
                    <a:pt x="2149" y="10088"/>
                  </a:lnTo>
                  <a:lnTo>
                    <a:pt x="3099" y="10390"/>
                  </a:lnTo>
                  <a:lnTo>
                    <a:pt x="5227" y="10390"/>
                  </a:lnTo>
                  <a:lnTo>
                    <a:pt x="6135" y="10120"/>
                  </a:lnTo>
                  <a:lnTo>
                    <a:pt x="7863" y="8943"/>
                  </a:lnTo>
                  <a:lnTo>
                    <a:pt x="3434" y="8867"/>
                  </a:lnTo>
                  <a:lnTo>
                    <a:pt x="3062" y="8198"/>
                  </a:lnTo>
                  <a:lnTo>
                    <a:pt x="3143" y="5854"/>
                  </a:lnTo>
                  <a:lnTo>
                    <a:pt x="3499" y="5022"/>
                  </a:lnTo>
                  <a:lnTo>
                    <a:pt x="3802" y="4774"/>
                  </a:lnTo>
                  <a:lnTo>
                    <a:pt x="7929" y="4774"/>
                  </a:lnTo>
                  <a:lnTo>
                    <a:pt x="6264" y="3531"/>
                  </a:lnTo>
                  <a:lnTo>
                    <a:pt x="5314" y="3283"/>
                  </a:lnTo>
                  <a:close/>
                </a:path>
                <a:path w="8889" h="10794">
                  <a:moveTo>
                    <a:pt x="7929" y="4774"/>
                  </a:moveTo>
                  <a:lnTo>
                    <a:pt x="4568" y="4774"/>
                  </a:lnTo>
                  <a:lnTo>
                    <a:pt x="4849" y="5033"/>
                  </a:lnTo>
                  <a:lnTo>
                    <a:pt x="5163" y="5854"/>
                  </a:lnTo>
                  <a:lnTo>
                    <a:pt x="5260" y="8198"/>
                  </a:lnTo>
                  <a:lnTo>
                    <a:pt x="4903" y="8867"/>
                  </a:lnTo>
                  <a:lnTo>
                    <a:pt x="7903" y="8867"/>
                  </a:lnTo>
                  <a:lnTo>
                    <a:pt x="8258" y="8198"/>
                  </a:lnTo>
                  <a:lnTo>
                    <a:pt x="8317" y="5616"/>
                  </a:lnTo>
                  <a:lnTo>
                    <a:pt x="7929" y="4774"/>
                  </a:lnTo>
                  <a:close/>
                </a:path>
              </a:pathLst>
            </a:custGeom>
            <a:solidFill>
              <a:srgbClr val="90CD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65">
              <a:extLst>
                <a:ext uri="{FF2B5EF4-FFF2-40B4-BE49-F238E27FC236}">
                  <a16:creationId xmlns:a16="http://schemas.microsoft.com/office/drawing/2014/main" id="{7A4B367C-50C3-3034-3B79-98107F7AB7B0}"/>
                </a:ext>
              </a:extLst>
            </p:cNvPr>
            <p:cNvSpPr/>
            <p:nvPr/>
          </p:nvSpPr>
          <p:spPr>
            <a:xfrm>
              <a:off x="1776055" y="13386950"/>
              <a:ext cx="10160" cy="12065"/>
            </a:xfrm>
            <a:custGeom>
              <a:avLst/>
              <a:gdLst/>
              <a:ahLst/>
              <a:cxnLst/>
              <a:rect l="l" t="t" r="r" b="b"/>
              <a:pathLst>
                <a:path w="10160" h="12065">
                  <a:moveTo>
                    <a:pt x="8041" y="0"/>
                  </a:moveTo>
                  <a:lnTo>
                    <a:pt x="7026" y="0"/>
                  </a:lnTo>
                  <a:lnTo>
                    <a:pt x="6475" y="345"/>
                  </a:lnTo>
                  <a:lnTo>
                    <a:pt x="4109" y="3305"/>
                  </a:lnTo>
                  <a:lnTo>
                    <a:pt x="3094" y="3402"/>
                  </a:lnTo>
                  <a:lnTo>
                    <a:pt x="2215" y="3715"/>
                  </a:lnTo>
                  <a:lnTo>
                    <a:pt x="469" y="4968"/>
                  </a:lnTo>
                  <a:lnTo>
                    <a:pt x="0" y="5962"/>
                  </a:lnTo>
                  <a:lnTo>
                    <a:pt x="0" y="9224"/>
                  </a:lnTo>
                  <a:lnTo>
                    <a:pt x="480" y="10120"/>
                  </a:lnTo>
                  <a:lnTo>
                    <a:pt x="2532" y="11643"/>
                  </a:lnTo>
                  <a:lnTo>
                    <a:pt x="3656" y="11989"/>
                  </a:lnTo>
                  <a:lnTo>
                    <a:pt x="6107" y="11989"/>
                  </a:lnTo>
                  <a:lnTo>
                    <a:pt x="7166" y="11676"/>
                  </a:lnTo>
                  <a:lnTo>
                    <a:pt x="9113" y="10347"/>
                  </a:lnTo>
                  <a:lnTo>
                    <a:pt x="5578" y="10347"/>
                  </a:lnTo>
                  <a:lnTo>
                    <a:pt x="4174" y="10336"/>
                  </a:lnTo>
                  <a:lnTo>
                    <a:pt x="3569" y="10239"/>
                  </a:lnTo>
                  <a:lnTo>
                    <a:pt x="3018" y="10012"/>
                  </a:lnTo>
                  <a:lnTo>
                    <a:pt x="1841" y="9137"/>
                  </a:lnTo>
                  <a:lnTo>
                    <a:pt x="1586" y="8662"/>
                  </a:lnTo>
                  <a:lnTo>
                    <a:pt x="1643" y="6394"/>
                  </a:lnTo>
                  <a:lnTo>
                    <a:pt x="1830" y="5962"/>
                  </a:lnTo>
                  <a:lnTo>
                    <a:pt x="2932" y="5162"/>
                  </a:lnTo>
                  <a:lnTo>
                    <a:pt x="3537" y="4968"/>
                  </a:lnTo>
                  <a:lnTo>
                    <a:pt x="4282" y="4903"/>
                  </a:lnTo>
                  <a:lnTo>
                    <a:pt x="9185" y="4903"/>
                  </a:lnTo>
                  <a:lnTo>
                    <a:pt x="7911" y="4018"/>
                  </a:lnTo>
                  <a:lnTo>
                    <a:pt x="7317" y="3715"/>
                  </a:lnTo>
                  <a:lnTo>
                    <a:pt x="8937" y="2775"/>
                  </a:lnTo>
                  <a:lnTo>
                    <a:pt x="9121" y="2106"/>
                  </a:lnTo>
                  <a:lnTo>
                    <a:pt x="9121" y="1847"/>
                  </a:lnTo>
                  <a:lnTo>
                    <a:pt x="7350" y="1847"/>
                  </a:lnTo>
                  <a:lnTo>
                    <a:pt x="7512" y="1684"/>
                  </a:lnTo>
                  <a:lnTo>
                    <a:pt x="9121" y="1684"/>
                  </a:lnTo>
                  <a:lnTo>
                    <a:pt x="9121" y="1220"/>
                  </a:lnTo>
                  <a:lnTo>
                    <a:pt x="8991" y="831"/>
                  </a:lnTo>
                  <a:lnTo>
                    <a:pt x="8430" y="172"/>
                  </a:lnTo>
                  <a:lnTo>
                    <a:pt x="8041" y="0"/>
                  </a:lnTo>
                  <a:close/>
                </a:path>
                <a:path w="10160" h="12065">
                  <a:moveTo>
                    <a:pt x="9201" y="4914"/>
                  </a:moveTo>
                  <a:lnTo>
                    <a:pt x="5546" y="4914"/>
                  </a:lnTo>
                  <a:lnTo>
                    <a:pt x="6226" y="4990"/>
                  </a:lnTo>
                  <a:lnTo>
                    <a:pt x="6810" y="5184"/>
                  </a:lnTo>
                  <a:lnTo>
                    <a:pt x="7907" y="5962"/>
                  </a:lnTo>
                  <a:lnTo>
                    <a:pt x="8108" y="6394"/>
                  </a:lnTo>
                  <a:lnTo>
                    <a:pt x="8217" y="8662"/>
                  </a:lnTo>
                  <a:lnTo>
                    <a:pt x="7911" y="9224"/>
                  </a:lnTo>
                  <a:lnTo>
                    <a:pt x="6702" y="10045"/>
                  </a:lnTo>
                  <a:lnTo>
                    <a:pt x="6172" y="10261"/>
                  </a:lnTo>
                  <a:lnTo>
                    <a:pt x="5578" y="10347"/>
                  </a:lnTo>
                  <a:lnTo>
                    <a:pt x="9113" y="10347"/>
                  </a:lnTo>
                  <a:lnTo>
                    <a:pt x="9788" y="9224"/>
                  </a:lnTo>
                  <a:lnTo>
                    <a:pt x="9750" y="5962"/>
                  </a:lnTo>
                  <a:lnTo>
                    <a:pt x="9278" y="4968"/>
                  </a:lnTo>
                  <a:close/>
                </a:path>
                <a:path w="10160" h="12065">
                  <a:moveTo>
                    <a:pt x="9185" y="4903"/>
                  </a:moveTo>
                  <a:lnTo>
                    <a:pt x="3012" y="9407"/>
                  </a:lnTo>
                  <a:lnTo>
                    <a:pt x="3569" y="10066"/>
                  </a:lnTo>
                  <a:lnTo>
                    <a:pt x="4174" y="10336"/>
                  </a:lnTo>
                  <a:lnTo>
                    <a:pt x="5603" y="10336"/>
                  </a:lnTo>
                  <a:lnTo>
                    <a:pt x="4671" y="8867"/>
                  </a:lnTo>
                  <a:lnTo>
                    <a:pt x="4788" y="6513"/>
                  </a:lnTo>
                  <a:lnTo>
                    <a:pt x="6634" y="6394"/>
                  </a:lnTo>
                  <a:lnTo>
                    <a:pt x="6248" y="5389"/>
                  </a:lnTo>
                  <a:lnTo>
                    <a:pt x="5857" y="5054"/>
                  </a:lnTo>
                  <a:lnTo>
                    <a:pt x="5546" y="4914"/>
                  </a:lnTo>
                  <a:lnTo>
                    <a:pt x="9201" y="4914"/>
                  </a:lnTo>
                  <a:close/>
                </a:path>
                <a:path w="10160" h="12065">
                  <a:moveTo>
                    <a:pt x="6634" y="6394"/>
                  </a:moveTo>
                  <a:lnTo>
                    <a:pt x="4887" y="6394"/>
                  </a:lnTo>
                  <a:lnTo>
                    <a:pt x="5041" y="6685"/>
                  </a:lnTo>
                  <a:lnTo>
                    <a:pt x="5108" y="6858"/>
                  </a:lnTo>
                  <a:lnTo>
                    <a:pt x="5179" y="8662"/>
                  </a:lnTo>
                  <a:lnTo>
                    <a:pt x="4952" y="8867"/>
                  </a:lnTo>
                  <a:lnTo>
                    <a:pt x="6777" y="8867"/>
                  </a:lnTo>
                  <a:lnTo>
                    <a:pt x="6659" y="6459"/>
                  </a:lnTo>
                  <a:close/>
                </a:path>
                <a:path w="10160" h="12065">
                  <a:moveTo>
                    <a:pt x="9121" y="1684"/>
                  </a:moveTo>
                  <a:lnTo>
                    <a:pt x="7512" y="1684"/>
                  </a:lnTo>
                  <a:lnTo>
                    <a:pt x="7350" y="1847"/>
                  </a:lnTo>
                  <a:lnTo>
                    <a:pt x="9121" y="1847"/>
                  </a:lnTo>
                  <a:lnTo>
                    <a:pt x="9121" y="1684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66">
              <a:extLst>
                <a:ext uri="{FF2B5EF4-FFF2-40B4-BE49-F238E27FC236}">
                  <a16:creationId xmlns:a16="http://schemas.microsoft.com/office/drawing/2014/main" id="{8746BCAC-84EB-3F69-056E-43CAB06BFFE1}"/>
                </a:ext>
              </a:extLst>
            </p:cNvPr>
            <p:cNvSpPr/>
            <p:nvPr/>
          </p:nvSpPr>
          <p:spPr>
            <a:xfrm>
              <a:off x="1785567" y="13391284"/>
              <a:ext cx="8890" cy="6985"/>
            </a:xfrm>
            <a:custGeom>
              <a:avLst/>
              <a:gdLst/>
              <a:ahLst/>
              <a:cxnLst/>
              <a:rect l="l" t="t" r="r" b="b"/>
              <a:pathLst>
                <a:path w="8889" h="6984">
                  <a:moveTo>
                    <a:pt x="90" y="280"/>
                  </a:moveTo>
                  <a:lnTo>
                    <a:pt x="0" y="1630"/>
                  </a:lnTo>
                  <a:lnTo>
                    <a:pt x="230" y="1717"/>
                  </a:lnTo>
                  <a:lnTo>
                    <a:pt x="576" y="1911"/>
                  </a:lnTo>
                  <a:lnTo>
                    <a:pt x="662" y="5238"/>
                  </a:lnTo>
                  <a:lnTo>
                    <a:pt x="436" y="5433"/>
                  </a:lnTo>
                  <a:lnTo>
                    <a:pt x="57" y="5562"/>
                  </a:lnTo>
                  <a:lnTo>
                    <a:pt x="46" y="6729"/>
                  </a:lnTo>
                  <a:lnTo>
                    <a:pt x="4086" y="6729"/>
                  </a:lnTo>
                  <a:lnTo>
                    <a:pt x="4075" y="5562"/>
                  </a:lnTo>
                  <a:lnTo>
                    <a:pt x="3552" y="5379"/>
                  </a:lnTo>
                  <a:lnTo>
                    <a:pt x="3350" y="5238"/>
                  </a:lnTo>
                  <a:lnTo>
                    <a:pt x="3430" y="1911"/>
                  </a:lnTo>
                  <a:lnTo>
                    <a:pt x="3805" y="1620"/>
                  </a:lnTo>
                  <a:lnTo>
                    <a:pt x="4021" y="1555"/>
                  </a:lnTo>
                  <a:lnTo>
                    <a:pt x="7693" y="1555"/>
                  </a:lnTo>
                  <a:lnTo>
                    <a:pt x="7575" y="1101"/>
                  </a:lnTo>
                  <a:lnTo>
                    <a:pt x="7384" y="788"/>
                  </a:lnTo>
                  <a:lnTo>
                    <a:pt x="3330" y="788"/>
                  </a:lnTo>
                  <a:lnTo>
                    <a:pt x="3233" y="399"/>
                  </a:lnTo>
                  <a:lnTo>
                    <a:pt x="90" y="280"/>
                  </a:lnTo>
                  <a:close/>
                </a:path>
                <a:path w="8889" h="6984">
                  <a:moveTo>
                    <a:pt x="7693" y="1555"/>
                  </a:moveTo>
                  <a:lnTo>
                    <a:pt x="4507" y="1555"/>
                  </a:lnTo>
                  <a:lnTo>
                    <a:pt x="4723" y="1630"/>
                  </a:lnTo>
                  <a:lnTo>
                    <a:pt x="5105" y="1922"/>
                  </a:lnTo>
                  <a:lnTo>
                    <a:pt x="5230" y="5238"/>
                  </a:lnTo>
                  <a:lnTo>
                    <a:pt x="5082" y="5379"/>
                  </a:lnTo>
                  <a:lnTo>
                    <a:pt x="4626" y="5562"/>
                  </a:lnTo>
                  <a:lnTo>
                    <a:pt x="4615" y="6729"/>
                  </a:lnTo>
                  <a:lnTo>
                    <a:pt x="8471" y="6729"/>
                  </a:lnTo>
                  <a:lnTo>
                    <a:pt x="8460" y="5562"/>
                  </a:lnTo>
                  <a:lnTo>
                    <a:pt x="8081" y="5433"/>
                  </a:lnTo>
                  <a:lnTo>
                    <a:pt x="7823" y="5433"/>
                  </a:lnTo>
                  <a:lnTo>
                    <a:pt x="7833" y="5011"/>
                  </a:lnTo>
                  <a:lnTo>
                    <a:pt x="7710" y="1620"/>
                  </a:lnTo>
                  <a:close/>
                </a:path>
                <a:path w="8889" h="6984">
                  <a:moveTo>
                    <a:pt x="7823" y="5237"/>
                  </a:moveTo>
                  <a:lnTo>
                    <a:pt x="7823" y="5433"/>
                  </a:lnTo>
                  <a:lnTo>
                    <a:pt x="8081" y="5433"/>
                  </a:lnTo>
                  <a:lnTo>
                    <a:pt x="7823" y="5237"/>
                  </a:lnTo>
                  <a:close/>
                </a:path>
                <a:path w="8889" h="6984">
                  <a:moveTo>
                    <a:pt x="7833" y="5011"/>
                  </a:moveTo>
                  <a:lnTo>
                    <a:pt x="7823" y="5237"/>
                  </a:lnTo>
                  <a:lnTo>
                    <a:pt x="7833" y="5011"/>
                  </a:lnTo>
                  <a:close/>
                </a:path>
                <a:path w="8889" h="6984">
                  <a:moveTo>
                    <a:pt x="5512" y="0"/>
                  </a:moveTo>
                  <a:lnTo>
                    <a:pt x="4712" y="0"/>
                  </a:lnTo>
                  <a:lnTo>
                    <a:pt x="4280" y="129"/>
                  </a:lnTo>
                  <a:lnTo>
                    <a:pt x="3416" y="788"/>
                  </a:lnTo>
                  <a:lnTo>
                    <a:pt x="7384" y="788"/>
                  </a:lnTo>
                  <a:lnTo>
                    <a:pt x="5512" y="0"/>
                  </a:lnTo>
                  <a:close/>
                </a:path>
              </a:pathLst>
            </a:custGeom>
            <a:solidFill>
              <a:srgbClr val="90CD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67">
              <a:extLst>
                <a:ext uri="{FF2B5EF4-FFF2-40B4-BE49-F238E27FC236}">
                  <a16:creationId xmlns:a16="http://schemas.microsoft.com/office/drawing/2014/main" id="{A5FB3ADB-BB82-565D-2AB9-C03B36E7CABC}"/>
                </a:ext>
              </a:extLst>
            </p:cNvPr>
            <p:cNvSpPr/>
            <p:nvPr/>
          </p:nvSpPr>
          <p:spPr>
            <a:xfrm>
              <a:off x="1784819" y="13390478"/>
              <a:ext cx="10160" cy="8890"/>
            </a:xfrm>
            <a:custGeom>
              <a:avLst/>
              <a:gdLst/>
              <a:ahLst/>
              <a:cxnLst/>
              <a:rect l="l" t="t" r="r" b="b"/>
              <a:pathLst>
                <a:path w="10160" h="8890">
                  <a:moveTo>
                    <a:pt x="4061" y="291"/>
                  </a:moveTo>
                  <a:lnTo>
                    <a:pt x="777" y="291"/>
                  </a:lnTo>
                  <a:lnTo>
                    <a:pt x="291" y="399"/>
                  </a:lnTo>
                  <a:lnTo>
                    <a:pt x="86" y="594"/>
                  </a:lnTo>
                  <a:lnTo>
                    <a:pt x="26" y="2851"/>
                  </a:lnTo>
                  <a:lnTo>
                    <a:pt x="205" y="3056"/>
                  </a:lnTo>
                  <a:lnTo>
                    <a:pt x="364" y="3153"/>
                  </a:lnTo>
                  <a:lnTo>
                    <a:pt x="594" y="5595"/>
                  </a:lnTo>
                  <a:lnTo>
                    <a:pt x="0" y="5865"/>
                  </a:lnTo>
                  <a:lnTo>
                    <a:pt x="0" y="7982"/>
                  </a:lnTo>
                  <a:lnTo>
                    <a:pt x="356" y="8338"/>
                  </a:lnTo>
                  <a:lnTo>
                    <a:pt x="5022" y="8327"/>
                  </a:lnTo>
                  <a:lnTo>
                    <a:pt x="9699" y="8295"/>
                  </a:lnTo>
                  <a:lnTo>
                    <a:pt x="10012" y="7982"/>
                  </a:lnTo>
                  <a:lnTo>
                    <a:pt x="10012" y="6729"/>
                  </a:lnTo>
                  <a:lnTo>
                    <a:pt x="1782" y="6729"/>
                  </a:lnTo>
                  <a:lnTo>
                    <a:pt x="2059" y="6491"/>
                  </a:lnTo>
                  <a:lnTo>
                    <a:pt x="2183" y="6189"/>
                  </a:lnTo>
                  <a:lnTo>
                    <a:pt x="2185" y="2505"/>
                  </a:lnTo>
                  <a:lnTo>
                    <a:pt x="1860" y="2127"/>
                  </a:lnTo>
                  <a:lnTo>
                    <a:pt x="1533" y="1890"/>
                  </a:lnTo>
                  <a:lnTo>
                    <a:pt x="6081" y="1890"/>
                  </a:lnTo>
                  <a:lnTo>
                    <a:pt x="5789" y="1706"/>
                  </a:lnTo>
                  <a:lnTo>
                    <a:pt x="5584" y="1652"/>
                  </a:lnTo>
                  <a:lnTo>
                    <a:pt x="5843" y="1598"/>
                  </a:lnTo>
                  <a:lnTo>
                    <a:pt x="6167" y="1587"/>
                  </a:lnTo>
                  <a:lnTo>
                    <a:pt x="9070" y="1587"/>
                  </a:lnTo>
                  <a:lnTo>
                    <a:pt x="8684" y="928"/>
                  </a:lnTo>
                  <a:lnTo>
                    <a:pt x="7981" y="432"/>
                  </a:lnTo>
                  <a:lnTo>
                    <a:pt x="4374" y="432"/>
                  </a:lnTo>
                  <a:lnTo>
                    <a:pt x="4061" y="291"/>
                  </a:lnTo>
                  <a:close/>
                </a:path>
                <a:path w="10160" h="8890">
                  <a:moveTo>
                    <a:pt x="9699" y="8295"/>
                  </a:moveTo>
                  <a:lnTo>
                    <a:pt x="5098" y="8295"/>
                  </a:lnTo>
                  <a:lnTo>
                    <a:pt x="9213" y="8338"/>
                  </a:lnTo>
                  <a:lnTo>
                    <a:pt x="9656" y="8338"/>
                  </a:lnTo>
                  <a:close/>
                </a:path>
                <a:path w="10160" h="8890">
                  <a:moveTo>
                    <a:pt x="6081" y="1890"/>
                  </a:moveTo>
                  <a:lnTo>
                    <a:pt x="3305" y="1890"/>
                  </a:lnTo>
                  <a:lnTo>
                    <a:pt x="3546" y="2279"/>
                  </a:lnTo>
                  <a:lnTo>
                    <a:pt x="3380" y="2505"/>
                  </a:lnTo>
                  <a:lnTo>
                    <a:pt x="3388" y="6405"/>
                  </a:lnTo>
                  <a:lnTo>
                    <a:pt x="3758" y="6729"/>
                  </a:lnTo>
                  <a:lnTo>
                    <a:pt x="6351" y="6729"/>
                  </a:lnTo>
                  <a:lnTo>
                    <a:pt x="6731" y="6405"/>
                  </a:lnTo>
                  <a:lnTo>
                    <a:pt x="6793" y="5616"/>
                  </a:lnTo>
                  <a:lnTo>
                    <a:pt x="5098" y="5616"/>
                  </a:lnTo>
                  <a:lnTo>
                    <a:pt x="4936" y="3153"/>
                  </a:lnTo>
                  <a:lnTo>
                    <a:pt x="6784" y="3153"/>
                  </a:lnTo>
                  <a:lnTo>
                    <a:pt x="6677" y="2505"/>
                  </a:lnTo>
                  <a:lnTo>
                    <a:pt x="6556" y="2257"/>
                  </a:lnTo>
                  <a:lnTo>
                    <a:pt x="6081" y="1890"/>
                  </a:lnTo>
                  <a:close/>
                </a:path>
                <a:path w="10160" h="8890">
                  <a:moveTo>
                    <a:pt x="9070" y="1587"/>
                  </a:moveTo>
                  <a:lnTo>
                    <a:pt x="6167" y="1587"/>
                  </a:lnTo>
                  <a:lnTo>
                    <a:pt x="7096" y="1760"/>
                  </a:lnTo>
                  <a:lnTo>
                    <a:pt x="7431" y="2009"/>
                  </a:lnTo>
                  <a:lnTo>
                    <a:pt x="7560" y="2225"/>
                  </a:lnTo>
                  <a:lnTo>
                    <a:pt x="7721" y="2775"/>
                  </a:lnTo>
                  <a:lnTo>
                    <a:pt x="7841" y="6556"/>
                  </a:lnTo>
                  <a:lnTo>
                    <a:pt x="8025" y="6729"/>
                  </a:lnTo>
                  <a:lnTo>
                    <a:pt x="10012" y="6729"/>
                  </a:lnTo>
                  <a:lnTo>
                    <a:pt x="10012" y="5865"/>
                  </a:lnTo>
                  <a:lnTo>
                    <a:pt x="9494" y="5616"/>
                  </a:lnTo>
                  <a:lnTo>
                    <a:pt x="9375" y="2775"/>
                  </a:lnTo>
                  <a:lnTo>
                    <a:pt x="9070" y="1587"/>
                  </a:lnTo>
                  <a:close/>
                </a:path>
                <a:path w="10160" h="8890">
                  <a:moveTo>
                    <a:pt x="6784" y="3153"/>
                  </a:moveTo>
                  <a:lnTo>
                    <a:pt x="5076" y="3153"/>
                  </a:lnTo>
                  <a:lnTo>
                    <a:pt x="5098" y="5616"/>
                  </a:lnTo>
                  <a:lnTo>
                    <a:pt x="6793" y="5616"/>
                  </a:lnTo>
                  <a:lnTo>
                    <a:pt x="6784" y="3153"/>
                  </a:lnTo>
                  <a:close/>
                </a:path>
                <a:path w="10160" h="8890">
                  <a:moveTo>
                    <a:pt x="6307" y="0"/>
                  </a:moveTo>
                  <a:lnTo>
                    <a:pt x="5357" y="0"/>
                  </a:lnTo>
                  <a:lnTo>
                    <a:pt x="4806" y="151"/>
                  </a:lnTo>
                  <a:lnTo>
                    <a:pt x="4374" y="432"/>
                  </a:lnTo>
                  <a:lnTo>
                    <a:pt x="7981" y="432"/>
                  </a:lnTo>
                  <a:lnTo>
                    <a:pt x="7528" y="226"/>
                  </a:lnTo>
                  <a:lnTo>
                    <a:pt x="7031" y="118"/>
                  </a:lnTo>
                  <a:lnTo>
                    <a:pt x="6307" y="0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68">
              <a:extLst>
                <a:ext uri="{FF2B5EF4-FFF2-40B4-BE49-F238E27FC236}">
                  <a16:creationId xmlns:a16="http://schemas.microsoft.com/office/drawing/2014/main" id="{9FA58FAD-2A3E-26E0-1F56-F3FDED900959}"/>
                </a:ext>
              </a:extLst>
            </p:cNvPr>
            <p:cNvSpPr/>
            <p:nvPr/>
          </p:nvSpPr>
          <p:spPr>
            <a:xfrm>
              <a:off x="1799579" y="13389149"/>
              <a:ext cx="10160" cy="8890"/>
            </a:xfrm>
            <a:custGeom>
              <a:avLst/>
              <a:gdLst/>
              <a:ahLst/>
              <a:cxnLst/>
              <a:rect l="l" t="t" r="r" b="b"/>
              <a:pathLst>
                <a:path w="10160" h="8890">
                  <a:moveTo>
                    <a:pt x="10023" y="0"/>
                  </a:moveTo>
                  <a:lnTo>
                    <a:pt x="0" y="0"/>
                  </a:lnTo>
                  <a:lnTo>
                    <a:pt x="0" y="1533"/>
                  </a:lnTo>
                  <a:lnTo>
                    <a:pt x="216" y="1533"/>
                  </a:lnTo>
                  <a:lnTo>
                    <a:pt x="410" y="1620"/>
                  </a:lnTo>
                  <a:lnTo>
                    <a:pt x="756" y="1965"/>
                  </a:lnTo>
                  <a:lnTo>
                    <a:pt x="853" y="2171"/>
                  </a:lnTo>
                  <a:lnTo>
                    <a:pt x="853" y="6696"/>
                  </a:lnTo>
                  <a:lnTo>
                    <a:pt x="766" y="6912"/>
                  </a:lnTo>
                  <a:lnTo>
                    <a:pt x="453" y="7247"/>
                  </a:lnTo>
                  <a:lnTo>
                    <a:pt x="248" y="7334"/>
                  </a:lnTo>
                  <a:lnTo>
                    <a:pt x="10" y="7334"/>
                  </a:lnTo>
                  <a:lnTo>
                    <a:pt x="21" y="8867"/>
                  </a:lnTo>
                  <a:lnTo>
                    <a:pt x="10023" y="8867"/>
                  </a:lnTo>
                  <a:lnTo>
                    <a:pt x="10023" y="5130"/>
                  </a:lnTo>
                  <a:lnTo>
                    <a:pt x="7377" y="5130"/>
                  </a:lnTo>
                  <a:lnTo>
                    <a:pt x="7377" y="6361"/>
                  </a:lnTo>
                  <a:lnTo>
                    <a:pt x="7290" y="6621"/>
                  </a:lnTo>
                  <a:lnTo>
                    <a:pt x="6955" y="7107"/>
                  </a:lnTo>
                  <a:lnTo>
                    <a:pt x="6750" y="7226"/>
                  </a:lnTo>
                  <a:lnTo>
                    <a:pt x="4352" y="7226"/>
                  </a:lnTo>
                  <a:lnTo>
                    <a:pt x="4147" y="6945"/>
                  </a:lnTo>
                  <a:lnTo>
                    <a:pt x="4104" y="5206"/>
                  </a:lnTo>
                  <a:lnTo>
                    <a:pt x="4244" y="4979"/>
                  </a:lnTo>
                  <a:lnTo>
                    <a:pt x="4709" y="4990"/>
                  </a:lnTo>
                  <a:lnTo>
                    <a:pt x="5065" y="5281"/>
                  </a:lnTo>
                  <a:lnTo>
                    <a:pt x="5162" y="5519"/>
                  </a:lnTo>
                  <a:lnTo>
                    <a:pt x="5227" y="5821"/>
                  </a:lnTo>
                  <a:lnTo>
                    <a:pt x="6480" y="5821"/>
                  </a:lnTo>
                  <a:lnTo>
                    <a:pt x="6480" y="2829"/>
                  </a:lnTo>
                  <a:lnTo>
                    <a:pt x="5152" y="2829"/>
                  </a:lnTo>
                  <a:lnTo>
                    <a:pt x="5141" y="3067"/>
                  </a:lnTo>
                  <a:lnTo>
                    <a:pt x="5033" y="3423"/>
                  </a:lnTo>
                  <a:lnTo>
                    <a:pt x="4223" y="3499"/>
                  </a:lnTo>
                  <a:lnTo>
                    <a:pt x="4093" y="3413"/>
                  </a:lnTo>
                  <a:lnTo>
                    <a:pt x="4061" y="2084"/>
                  </a:lnTo>
                  <a:lnTo>
                    <a:pt x="4115" y="1825"/>
                  </a:lnTo>
                  <a:lnTo>
                    <a:pt x="6750" y="1717"/>
                  </a:lnTo>
                  <a:lnTo>
                    <a:pt x="6955" y="1836"/>
                  </a:lnTo>
                  <a:lnTo>
                    <a:pt x="7118" y="2095"/>
                  </a:lnTo>
                  <a:lnTo>
                    <a:pt x="7290" y="2333"/>
                  </a:lnTo>
                  <a:lnTo>
                    <a:pt x="7377" y="2592"/>
                  </a:lnTo>
                  <a:lnTo>
                    <a:pt x="7377" y="3964"/>
                  </a:lnTo>
                  <a:lnTo>
                    <a:pt x="10023" y="3964"/>
                  </a:lnTo>
                  <a:lnTo>
                    <a:pt x="10023" y="0"/>
                  </a:lnTo>
                  <a:close/>
                </a:path>
              </a:pathLst>
            </a:custGeom>
            <a:solidFill>
              <a:srgbClr val="90CD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69">
              <a:extLst>
                <a:ext uri="{FF2B5EF4-FFF2-40B4-BE49-F238E27FC236}">
                  <a16:creationId xmlns:a16="http://schemas.microsoft.com/office/drawing/2014/main" id="{579FE049-91C8-F172-E5EC-921D9EF43394}"/>
                </a:ext>
              </a:extLst>
            </p:cNvPr>
            <p:cNvSpPr/>
            <p:nvPr/>
          </p:nvSpPr>
          <p:spPr>
            <a:xfrm>
              <a:off x="1798779" y="13388352"/>
              <a:ext cx="12065" cy="10795"/>
            </a:xfrm>
            <a:custGeom>
              <a:avLst/>
              <a:gdLst/>
              <a:ahLst/>
              <a:cxnLst/>
              <a:rect l="l" t="t" r="r" b="b"/>
              <a:pathLst>
                <a:path w="12064" h="10794">
                  <a:moveTo>
                    <a:pt x="11265" y="0"/>
                  </a:moveTo>
                  <a:lnTo>
                    <a:pt x="356" y="0"/>
                  </a:lnTo>
                  <a:lnTo>
                    <a:pt x="0" y="356"/>
                  </a:lnTo>
                  <a:lnTo>
                    <a:pt x="41" y="2819"/>
                  </a:lnTo>
                  <a:lnTo>
                    <a:pt x="345" y="3132"/>
                  </a:lnTo>
                  <a:lnTo>
                    <a:pt x="799" y="3132"/>
                  </a:lnTo>
                  <a:lnTo>
                    <a:pt x="842" y="7323"/>
                  </a:lnTo>
                  <a:lnTo>
                    <a:pt x="594" y="7334"/>
                  </a:lnTo>
                  <a:lnTo>
                    <a:pt x="388" y="7409"/>
                  </a:lnTo>
                  <a:lnTo>
                    <a:pt x="117" y="7701"/>
                  </a:lnTo>
                  <a:lnTo>
                    <a:pt x="21" y="10099"/>
                  </a:lnTo>
                  <a:lnTo>
                    <a:pt x="378" y="10466"/>
                  </a:lnTo>
                  <a:lnTo>
                    <a:pt x="11265" y="10466"/>
                  </a:lnTo>
                  <a:lnTo>
                    <a:pt x="11622" y="10099"/>
                  </a:lnTo>
                  <a:lnTo>
                    <a:pt x="11622" y="8857"/>
                  </a:lnTo>
                  <a:lnTo>
                    <a:pt x="1620" y="8857"/>
                  </a:lnTo>
                  <a:lnTo>
                    <a:pt x="1643" y="8705"/>
                  </a:lnTo>
                  <a:lnTo>
                    <a:pt x="1879" y="8554"/>
                  </a:lnTo>
                  <a:lnTo>
                    <a:pt x="2269" y="8144"/>
                  </a:lnTo>
                  <a:lnTo>
                    <a:pt x="2364" y="7928"/>
                  </a:lnTo>
                  <a:lnTo>
                    <a:pt x="2451" y="2765"/>
                  </a:lnTo>
                  <a:lnTo>
                    <a:pt x="2279" y="2343"/>
                  </a:lnTo>
                  <a:lnTo>
                    <a:pt x="1836" y="1911"/>
                  </a:lnTo>
                  <a:lnTo>
                    <a:pt x="1598" y="1598"/>
                  </a:lnTo>
                  <a:lnTo>
                    <a:pt x="11622" y="1598"/>
                  </a:lnTo>
                  <a:lnTo>
                    <a:pt x="11622" y="356"/>
                  </a:lnTo>
                  <a:lnTo>
                    <a:pt x="11265" y="0"/>
                  </a:lnTo>
                  <a:close/>
                </a:path>
                <a:path w="12064" h="10794">
                  <a:moveTo>
                    <a:pt x="11622" y="6729"/>
                  </a:moveTo>
                  <a:lnTo>
                    <a:pt x="10023" y="6729"/>
                  </a:lnTo>
                  <a:lnTo>
                    <a:pt x="10023" y="8857"/>
                  </a:lnTo>
                  <a:lnTo>
                    <a:pt x="11622" y="8857"/>
                  </a:lnTo>
                  <a:lnTo>
                    <a:pt x="11622" y="6729"/>
                  </a:lnTo>
                  <a:close/>
                </a:path>
                <a:path w="12064" h="10794">
                  <a:moveTo>
                    <a:pt x="7668" y="1717"/>
                  </a:moveTo>
                  <a:lnTo>
                    <a:pt x="4741" y="1717"/>
                  </a:lnTo>
                  <a:lnTo>
                    <a:pt x="4234" y="1976"/>
                  </a:lnTo>
                  <a:lnTo>
                    <a:pt x="4154" y="2343"/>
                  </a:lnTo>
                  <a:lnTo>
                    <a:pt x="4050" y="4450"/>
                  </a:lnTo>
                  <a:lnTo>
                    <a:pt x="4223" y="4730"/>
                  </a:lnTo>
                  <a:lnTo>
                    <a:pt x="4716" y="5054"/>
                  </a:lnTo>
                  <a:lnTo>
                    <a:pt x="4465" y="5195"/>
                  </a:lnTo>
                  <a:lnTo>
                    <a:pt x="4272" y="5497"/>
                  </a:lnTo>
                  <a:lnTo>
                    <a:pt x="4150" y="7928"/>
                  </a:lnTo>
                  <a:lnTo>
                    <a:pt x="4252" y="8144"/>
                  </a:lnTo>
                  <a:lnTo>
                    <a:pt x="4622" y="8748"/>
                  </a:lnTo>
                  <a:lnTo>
                    <a:pt x="5022" y="8824"/>
                  </a:lnTo>
                  <a:lnTo>
                    <a:pt x="7668" y="8824"/>
                  </a:lnTo>
                  <a:lnTo>
                    <a:pt x="8165" y="8705"/>
                  </a:lnTo>
                  <a:lnTo>
                    <a:pt x="8823" y="7776"/>
                  </a:lnTo>
                  <a:lnTo>
                    <a:pt x="8975" y="6729"/>
                  </a:lnTo>
                  <a:lnTo>
                    <a:pt x="11622" y="6729"/>
                  </a:lnTo>
                  <a:lnTo>
                    <a:pt x="11562" y="5573"/>
                  </a:lnTo>
                  <a:lnTo>
                    <a:pt x="6469" y="5573"/>
                  </a:lnTo>
                  <a:lnTo>
                    <a:pt x="6005" y="5152"/>
                  </a:lnTo>
                  <a:lnTo>
                    <a:pt x="5875" y="5098"/>
                  </a:lnTo>
                  <a:lnTo>
                    <a:pt x="6083" y="5044"/>
                  </a:lnTo>
                  <a:lnTo>
                    <a:pt x="6297" y="4946"/>
                  </a:lnTo>
                  <a:lnTo>
                    <a:pt x="6469" y="4676"/>
                  </a:lnTo>
                  <a:lnTo>
                    <a:pt x="11622" y="4676"/>
                  </a:lnTo>
                  <a:lnTo>
                    <a:pt x="11622" y="3953"/>
                  </a:lnTo>
                  <a:lnTo>
                    <a:pt x="8975" y="3953"/>
                  </a:lnTo>
                  <a:lnTo>
                    <a:pt x="8947" y="3132"/>
                  </a:lnTo>
                  <a:lnTo>
                    <a:pt x="8846" y="2819"/>
                  </a:lnTo>
                  <a:lnTo>
                    <a:pt x="8165" y="1836"/>
                  </a:lnTo>
                  <a:lnTo>
                    <a:pt x="7668" y="1717"/>
                  </a:lnTo>
                  <a:close/>
                </a:path>
                <a:path w="12064" h="10794">
                  <a:moveTo>
                    <a:pt x="11622" y="4676"/>
                  </a:moveTo>
                  <a:lnTo>
                    <a:pt x="6469" y="4676"/>
                  </a:lnTo>
                  <a:lnTo>
                    <a:pt x="6469" y="5573"/>
                  </a:lnTo>
                  <a:lnTo>
                    <a:pt x="11562" y="5573"/>
                  </a:lnTo>
                  <a:lnTo>
                    <a:pt x="11373" y="5346"/>
                  </a:lnTo>
                  <a:lnTo>
                    <a:pt x="11514" y="5206"/>
                  </a:lnTo>
                  <a:lnTo>
                    <a:pt x="11622" y="4676"/>
                  </a:lnTo>
                  <a:close/>
                </a:path>
                <a:path w="12064" h="10794">
                  <a:moveTo>
                    <a:pt x="11622" y="1598"/>
                  </a:moveTo>
                  <a:lnTo>
                    <a:pt x="10023" y="1598"/>
                  </a:lnTo>
                  <a:lnTo>
                    <a:pt x="10023" y="3953"/>
                  </a:lnTo>
                  <a:lnTo>
                    <a:pt x="11622" y="3953"/>
                  </a:lnTo>
                  <a:lnTo>
                    <a:pt x="11622" y="1598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70">
              <a:extLst>
                <a:ext uri="{FF2B5EF4-FFF2-40B4-BE49-F238E27FC236}">
                  <a16:creationId xmlns:a16="http://schemas.microsoft.com/office/drawing/2014/main" id="{04EEFF8F-AEE5-0948-BE2E-D32AE8FAC75B}"/>
                </a:ext>
              </a:extLst>
            </p:cNvPr>
            <p:cNvSpPr/>
            <p:nvPr/>
          </p:nvSpPr>
          <p:spPr>
            <a:xfrm>
              <a:off x="1810024" y="13391562"/>
              <a:ext cx="8255" cy="6985"/>
            </a:xfrm>
            <a:custGeom>
              <a:avLst/>
              <a:gdLst/>
              <a:ahLst/>
              <a:cxnLst/>
              <a:rect l="l" t="t" r="r" b="b"/>
              <a:pathLst>
                <a:path w="8255" h="6984">
                  <a:moveTo>
                    <a:pt x="7377" y="0"/>
                  </a:moveTo>
                  <a:lnTo>
                    <a:pt x="4439" y="0"/>
                  </a:lnTo>
                  <a:lnTo>
                    <a:pt x="4298" y="43"/>
                  </a:lnTo>
                  <a:lnTo>
                    <a:pt x="4288" y="1123"/>
                  </a:lnTo>
                  <a:lnTo>
                    <a:pt x="4968" y="1425"/>
                  </a:lnTo>
                  <a:lnTo>
                    <a:pt x="5065" y="4450"/>
                  </a:lnTo>
                  <a:lnTo>
                    <a:pt x="4946" y="4655"/>
                  </a:lnTo>
                  <a:lnTo>
                    <a:pt x="4536" y="4925"/>
                  </a:lnTo>
                  <a:lnTo>
                    <a:pt x="4320" y="4979"/>
                  </a:lnTo>
                  <a:lnTo>
                    <a:pt x="3866" y="4979"/>
                  </a:lnTo>
                  <a:lnTo>
                    <a:pt x="3672" y="4925"/>
                  </a:lnTo>
                  <a:lnTo>
                    <a:pt x="3294" y="4655"/>
                  </a:lnTo>
                  <a:lnTo>
                    <a:pt x="3197" y="4482"/>
                  </a:lnTo>
                  <a:lnTo>
                    <a:pt x="3197" y="129"/>
                  </a:lnTo>
                  <a:lnTo>
                    <a:pt x="3056" y="0"/>
                  </a:lnTo>
                  <a:lnTo>
                    <a:pt x="151" y="0"/>
                  </a:lnTo>
                  <a:lnTo>
                    <a:pt x="10" y="43"/>
                  </a:lnTo>
                  <a:lnTo>
                    <a:pt x="0" y="1123"/>
                  </a:lnTo>
                  <a:lnTo>
                    <a:pt x="442" y="1350"/>
                  </a:lnTo>
                  <a:lnTo>
                    <a:pt x="658" y="1501"/>
                  </a:lnTo>
                  <a:lnTo>
                    <a:pt x="648" y="5195"/>
                  </a:lnTo>
                  <a:lnTo>
                    <a:pt x="907" y="5692"/>
                  </a:lnTo>
                  <a:lnTo>
                    <a:pt x="1901" y="6448"/>
                  </a:lnTo>
                  <a:lnTo>
                    <a:pt x="2397" y="6631"/>
                  </a:lnTo>
                  <a:lnTo>
                    <a:pt x="3542" y="6631"/>
                  </a:lnTo>
                  <a:lnTo>
                    <a:pt x="4169" y="6415"/>
                  </a:lnTo>
                  <a:lnTo>
                    <a:pt x="4784" y="6005"/>
                  </a:lnTo>
                  <a:lnTo>
                    <a:pt x="5000" y="6081"/>
                  </a:lnTo>
                  <a:lnTo>
                    <a:pt x="5000" y="6329"/>
                  </a:lnTo>
                  <a:lnTo>
                    <a:pt x="8144" y="6448"/>
                  </a:lnTo>
                  <a:lnTo>
                    <a:pt x="8219" y="5206"/>
                  </a:lnTo>
                  <a:lnTo>
                    <a:pt x="8036" y="5044"/>
                  </a:lnTo>
                  <a:lnTo>
                    <a:pt x="7636" y="4892"/>
                  </a:lnTo>
                  <a:lnTo>
                    <a:pt x="7528" y="4666"/>
                  </a:lnTo>
                  <a:lnTo>
                    <a:pt x="7517" y="129"/>
                  </a:lnTo>
                  <a:lnTo>
                    <a:pt x="7377" y="0"/>
                  </a:lnTo>
                  <a:close/>
                </a:path>
              </a:pathLst>
            </a:custGeom>
            <a:solidFill>
              <a:srgbClr val="90CD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71">
              <a:extLst>
                <a:ext uri="{FF2B5EF4-FFF2-40B4-BE49-F238E27FC236}">
                  <a16:creationId xmlns:a16="http://schemas.microsoft.com/office/drawing/2014/main" id="{7EBE57D0-0BEA-0C51-7929-4207D2C83465}"/>
                </a:ext>
              </a:extLst>
            </p:cNvPr>
            <p:cNvSpPr/>
            <p:nvPr/>
          </p:nvSpPr>
          <p:spPr>
            <a:xfrm>
              <a:off x="1809283" y="13390755"/>
              <a:ext cx="10160" cy="8255"/>
            </a:xfrm>
            <a:custGeom>
              <a:avLst/>
              <a:gdLst/>
              <a:ahLst/>
              <a:cxnLst/>
              <a:rect l="l" t="t" r="r" b="b"/>
              <a:pathLst>
                <a:path w="10160" h="8255">
                  <a:moveTo>
                    <a:pt x="3888" y="0"/>
                  </a:moveTo>
                  <a:lnTo>
                    <a:pt x="810" y="0"/>
                  </a:lnTo>
                  <a:lnTo>
                    <a:pt x="421" y="75"/>
                  </a:lnTo>
                  <a:lnTo>
                    <a:pt x="185" y="270"/>
                  </a:lnTo>
                  <a:lnTo>
                    <a:pt x="48" y="486"/>
                  </a:lnTo>
                  <a:lnTo>
                    <a:pt x="0" y="2235"/>
                  </a:lnTo>
                  <a:lnTo>
                    <a:pt x="162" y="2559"/>
                  </a:lnTo>
                  <a:lnTo>
                    <a:pt x="324" y="2700"/>
                  </a:lnTo>
                  <a:lnTo>
                    <a:pt x="594" y="2797"/>
                  </a:lnTo>
                  <a:lnTo>
                    <a:pt x="649" y="6383"/>
                  </a:lnTo>
                  <a:lnTo>
                    <a:pt x="961" y="6988"/>
                  </a:lnTo>
                  <a:lnTo>
                    <a:pt x="2289" y="7992"/>
                  </a:lnTo>
                  <a:lnTo>
                    <a:pt x="2959" y="8241"/>
                  </a:lnTo>
                  <a:lnTo>
                    <a:pt x="4212" y="8241"/>
                  </a:lnTo>
                  <a:lnTo>
                    <a:pt x="4752" y="8111"/>
                  </a:lnTo>
                  <a:lnTo>
                    <a:pt x="5292" y="7863"/>
                  </a:lnTo>
                  <a:lnTo>
                    <a:pt x="9500" y="7863"/>
                  </a:lnTo>
                  <a:lnTo>
                    <a:pt x="9731" y="7431"/>
                  </a:lnTo>
                  <a:lnTo>
                    <a:pt x="9764" y="6707"/>
                  </a:lnTo>
                  <a:lnTo>
                    <a:pt x="3737" y="6707"/>
                  </a:lnTo>
                  <a:lnTo>
                    <a:pt x="3175" y="6653"/>
                  </a:lnTo>
                  <a:lnTo>
                    <a:pt x="2289" y="5983"/>
                  </a:lnTo>
                  <a:lnTo>
                    <a:pt x="2164" y="2138"/>
                  </a:lnTo>
                  <a:lnTo>
                    <a:pt x="2095" y="1901"/>
                  </a:lnTo>
                  <a:lnTo>
                    <a:pt x="1728" y="1598"/>
                  </a:lnTo>
                  <a:lnTo>
                    <a:pt x="9064" y="1598"/>
                  </a:lnTo>
                  <a:lnTo>
                    <a:pt x="8986" y="486"/>
                  </a:lnTo>
                  <a:lnTo>
                    <a:pt x="8801" y="270"/>
                  </a:lnTo>
                  <a:lnTo>
                    <a:pt x="4482" y="270"/>
                  </a:lnTo>
                  <a:lnTo>
                    <a:pt x="4255" y="97"/>
                  </a:lnTo>
                  <a:lnTo>
                    <a:pt x="3888" y="0"/>
                  </a:lnTo>
                  <a:close/>
                </a:path>
                <a:path w="10160" h="8255">
                  <a:moveTo>
                    <a:pt x="9500" y="7863"/>
                  </a:moveTo>
                  <a:lnTo>
                    <a:pt x="5292" y="7863"/>
                  </a:lnTo>
                  <a:lnTo>
                    <a:pt x="5519" y="8046"/>
                  </a:lnTo>
                  <a:lnTo>
                    <a:pt x="9191" y="8057"/>
                  </a:lnTo>
                  <a:lnTo>
                    <a:pt x="9500" y="7863"/>
                  </a:lnTo>
                  <a:close/>
                </a:path>
                <a:path w="10160" h="8255">
                  <a:moveTo>
                    <a:pt x="6145" y="1598"/>
                  </a:moveTo>
                  <a:lnTo>
                    <a:pt x="3132" y="1598"/>
                  </a:lnTo>
                  <a:lnTo>
                    <a:pt x="3177" y="5638"/>
                  </a:lnTo>
                  <a:lnTo>
                    <a:pt x="3359" y="5983"/>
                  </a:lnTo>
                  <a:lnTo>
                    <a:pt x="3996" y="6405"/>
                  </a:lnTo>
                  <a:lnTo>
                    <a:pt x="4320" y="6534"/>
                  </a:lnTo>
                  <a:lnTo>
                    <a:pt x="3737" y="6707"/>
                  </a:lnTo>
                  <a:lnTo>
                    <a:pt x="9764" y="6707"/>
                  </a:lnTo>
                  <a:lnTo>
                    <a:pt x="9764" y="6459"/>
                  </a:lnTo>
                  <a:lnTo>
                    <a:pt x="6415" y="6459"/>
                  </a:lnTo>
                  <a:lnTo>
                    <a:pt x="6091" y="6135"/>
                  </a:lnTo>
                  <a:lnTo>
                    <a:pt x="6426" y="5843"/>
                  </a:lnTo>
                  <a:lnTo>
                    <a:pt x="6521" y="5638"/>
                  </a:lnTo>
                  <a:lnTo>
                    <a:pt x="6610" y="4990"/>
                  </a:lnTo>
                  <a:lnTo>
                    <a:pt x="4763" y="4990"/>
                  </a:lnTo>
                  <a:lnTo>
                    <a:pt x="4730" y="2743"/>
                  </a:lnTo>
                  <a:lnTo>
                    <a:pt x="6610" y="2743"/>
                  </a:lnTo>
                  <a:lnTo>
                    <a:pt x="6483" y="1901"/>
                  </a:lnTo>
                  <a:lnTo>
                    <a:pt x="6145" y="1598"/>
                  </a:lnTo>
                  <a:close/>
                </a:path>
                <a:path w="10160" h="8255">
                  <a:moveTo>
                    <a:pt x="9064" y="1598"/>
                  </a:moveTo>
                  <a:lnTo>
                    <a:pt x="7463" y="1598"/>
                  </a:lnTo>
                  <a:lnTo>
                    <a:pt x="7541" y="5983"/>
                  </a:lnTo>
                  <a:lnTo>
                    <a:pt x="7841" y="6275"/>
                  </a:lnTo>
                  <a:lnTo>
                    <a:pt x="8122" y="6459"/>
                  </a:lnTo>
                  <a:lnTo>
                    <a:pt x="9764" y="6459"/>
                  </a:lnTo>
                  <a:lnTo>
                    <a:pt x="9687" y="5551"/>
                  </a:lnTo>
                  <a:lnTo>
                    <a:pt x="9407" y="5238"/>
                  </a:lnTo>
                  <a:lnTo>
                    <a:pt x="9073" y="5108"/>
                  </a:lnTo>
                  <a:lnTo>
                    <a:pt x="9064" y="1598"/>
                  </a:lnTo>
                  <a:close/>
                </a:path>
                <a:path w="10160" h="8255">
                  <a:moveTo>
                    <a:pt x="6610" y="2743"/>
                  </a:moveTo>
                  <a:lnTo>
                    <a:pt x="4730" y="2743"/>
                  </a:lnTo>
                  <a:lnTo>
                    <a:pt x="4880" y="2797"/>
                  </a:lnTo>
                  <a:lnTo>
                    <a:pt x="4914" y="4990"/>
                  </a:lnTo>
                  <a:lnTo>
                    <a:pt x="6610" y="4990"/>
                  </a:lnTo>
                  <a:lnTo>
                    <a:pt x="6610" y="2743"/>
                  </a:lnTo>
                  <a:close/>
                </a:path>
                <a:path w="10160" h="8255">
                  <a:moveTo>
                    <a:pt x="8208" y="0"/>
                  </a:moveTo>
                  <a:lnTo>
                    <a:pt x="5098" y="0"/>
                  </a:lnTo>
                  <a:lnTo>
                    <a:pt x="4752" y="64"/>
                  </a:lnTo>
                  <a:lnTo>
                    <a:pt x="4601" y="151"/>
                  </a:lnTo>
                  <a:lnTo>
                    <a:pt x="8801" y="270"/>
                  </a:lnTo>
                  <a:lnTo>
                    <a:pt x="8576" y="97"/>
                  </a:lnTo>
                  <a:lnTo>
                    <a:pt x="8208" y="0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72">
              <a:extLst>
                <a:ext uri="{FF2B5EF4-FFF2-40B4-BE49-F238E27FC236}">
                  <a16:creationId xmlns:a16="http://schemas.microsoft.com/office/drawing/2014/main" id="{42B6065B-62EB-8567-C786-E3FC2E13BEB1}"/>
                </a:ext>
              </a:extLst>
            </p:cNvPr>
            <p:cNvSpPr/>
            <p:nvPr/>
          </p:nvSpPr>
          <p:spPr>
            <a:xfrm>
              <a:off x="1818662" y="13391419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5476" y="0"/>
                  </a:moveTo>
                  <a:lnTo>
                    <a:pt x="4558" y="0"/>
                  </a:lnTo>
                  <a:lnTo>
                    <a:pt x="4050" y="216"/>
                  </a:lnTo>
                  <a:lnTo>
                    <a:pt x="3542" y="680"/>
                  </a:lnTo>
                  <a:lnTo>
                    <a:pt x="3359" y="702"/>
                  </a:lnTo>
                  <a:lnTo>
                    <a:pt x="3315" y="216"/>
                  </a:lnTo>
                  <a:lnTo>
                    <a:pt x="129" y="140"/>
                  </a:lnTo>
                  <a:lnTo>
                    <a:pt x="0" y="237"/>
                  </a:lnTo>
                  <a:lnTo>
                    <a:pt x="0" y="1306"/>
                  </a:lnTo>
                  <a:lnTo>
                    <a:pt x="529" y="1544"/>
                  </a:lnTo>
                  <a:lnTo>
                    <a:pt x="680" y="1782"/>
                  </a:lnTo>
                  <a:lnTo>
                    <a:pt x="680" y="5065"/>
                  </a:lnTo>
                  <a:lnTo>
                    <a:pt x="583" y="5206"/>
                  </a:lnTo>
                  <a:lnTo>
                    <a:pt x="172" y="5400"/>
                  </a:lnTo>
                  <a:lnTo>
                    <a:pt x="64" y="6599"/>
                  </a:lnTo>
                  <a:lnTo>
                    <a:pt x="4072" y="6599"/>
                  </a:lnTo>
                  <a:lnTo>
                    <a:pt x="4072" y="5454"/>
                  </a:lnTo>
                  <a:lnTo>
                    <a:pt x="3575" y="5260"/>
                  </a:lnTo>
                  <a:lnTo>
                    <a:pt x="3348" y="5087"/>
                  </a:lnTo>
                  <a:lnTo>
                    <a:pt x="3348" y="3002"/>
                  </a:lnTo>
                  <a:lnTo>
                    <a:pt x="3337" y="2775"/>
                  </a:lnTo>
                  <a:lnTo>
                    <a:pt x="3337" y="2430"/>
                  </a:lnTo>
                  <a:lnTo>
                    <a:pt x="3413" y="2127"/>
                  </a:lnTo>
                  <a:lnTo>
                    <a:pt x="3726" y="1663"/>
                  </a:lnTo>
                  <a:lnTo>
                    <a:pt x="3985" y="1555"/>
                  </a:lnTo>
                  <a:lnTo>
                    <a:pt x="4050" y="2127"/>
                  </a:lnTo>
                  <a:lnTo>
                    <a:pt x="4158" y="2451"/>
                  </a:lnTo>
                  <a:lnTo>
                    <a:pt x="4514" y="2991"/>
                  </a:lnTo>
                  <a:lnTo>
                    <a:pt x="4763" y="3132"/>
                  </a:lnTo>
                  <a:lnTo>
                    <a:pt x="5519" y="3132"/>
                  </a:lnTo>
                  <a:lnTo>
                    <a:pt x="5875" y="2991"/>
                  </a:lnTo>
                  <a:lnTo>
                    <a:pt x="6415" y="2397"/>
                  </a:lnTo>
                  <a:lnTo>
                    <a:pt x="6556" y="1998"/>
                  </a:lnTo>
                  <a:lnTo>
                    <a:pt x="6556" y="1058"/>
                  </a:lnTo>
                  <a:lnTo>
                    <a:pt x="6405" y="691"/>
                  </a:lnTo>
                  <a:lnTo>
                    <a:pt x="5811" y="140"/>
                  </a:lnTo>
                  <a:lnTo>
                    <a:pt x="5476" y="0"/>
                  </a:lnTo>
                  <a:close/>
                </a:path>
              </a:pathLst>
            </a:custGeom>
            <a:solidFill>
              <a:srgbClr val="90CD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73">
              <a:extLst>
                <a:ext uri="{FF2B5EF4-FFF2-40B4-BE49-F238E27FC236}">
                  <a16:creationId xmlns:a16="http://schemas.microsoft.com/office/drawing/2014/main" id="{BD2E79BA-ACB0-2A5C-4F68-E24A620371A5}"/>
                </a:ext>
              </a:extLst>
            </p:cNvPr>
            <p:cNvSpPr/>
            <p:nvPr/>
          </p:nvSpPr>
          <p:spPr>
            <a:xfrm>
              <a:off x="1817863" y="1339062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5">
                  <a:moveTo>
                    <a:pt x="831" y="129"/>
                  </a:moveTo>
                  <a:lnTo>
                    <a:pt x="410" y="216"/>
                  </a:lnTo>
                  <a:lnTo>
                    <a:pt x="183" y="410"/>
                  </a:lnTo>
                  <a:lnTo>
                    <a:pt x="0" y="928"/>
                  </a:lnTo>
                  <a:lnTo>
                    <a:pt x="47" y="2613"/>
                  </a:lnTo>
                  <a:lnTo>
                    <a:pt x="237" y="2786"/>
                  </a:lnTo>
                  <a:lnTo>
                    <a:pt x="459" y="2916"/>
                  </a:lnTo>
                  <a:lnTo>
                    <a:pt x="565" y="5508"/>
                  </a:lnTo>
                  <a:lnTo>
                    <a:pt x="64" y="5843"/>
                  </a:lnTo>
                  <a:lnTo>
                    <a:pt x="64" y="7830"/>
                  </a:lnTo>
                  <a:lnTo>
                    <a:pt x="421" y="8187"/>
                  </a:lnTo>
                  <a:lnTo>
                    <a:pt x="5314" y="8187"/>
                  </a:lnTo>
                  <a:lnTo>
                    <a:pt x="5670" y="7830"/>
                  </a:lnTo>
                  <a:lnTo>
                    <a:pt x="5670" y="6588"/>
                  </a:lnTo>
                  <a:lnTo>
                    <a:pt x="1868" y="6588"/>
                  </a:lnTo>
                  <a:lnTo>
                    <a:pt x="2138" y="6351"/>
                  </a:lnTo>
                  <a:lnTo>
                    <a:pt x="2095" y="2009"/>
                  </a:lnTo>
                  <a:lnTo>
                    <a:pt x="1738" y="1738"/>
                  </a:lnTo>
                  <a:lnTo>
                    <a:pt x="5331" y="1738"/>
                  </a:lnTo>
                  <a:lnTo>
                    <a:pt x="5487" y="1652"/>
                  </a:lnTo>
                  <a:lnTo>
                    <a:pt x="5681" y="1598"/>
                  </a:lnTo>
                  <a:lnTo>
                    <a:pt x="8141" y="1598"/>
                  </a:lnTo>
                  <a:lnTo>
                    <a:pt x="7906" y="1047"/>
                  </a:lnTo>
                  <a:lnTo>
                    <a:pt x="7157" y="334"/>
                  </a:lnTo>
                  <a:lnTo>
                    <a:pt x="4568" y="334"/>
                  </a:lnTo>
                  <a:lnTo>
                    <a:pt x="4342" y="183"/>
                  </a:lnTo>
                  <a:lnTo>
                    <a:pt x="4190" y="151"/>
                  </a:lnTo>
                  <a:lnTo>
                    <a:pt x="831" y="129"/>
                  </a:lnTo>
                  <a:close/>
                </a:path>
                <a:path w="8255" h="8255">
                  <a:moveTo>
                    <a:pt x="5331" y="1738"/>
                  </a:moveTo>
                  <a:lnTo>
                    <a:pt x="3402" y="1738"/>
                  </a:lnTo>
                  <a:lnTo>
                    <a:pt x="3473" y="1901"/>
                  </a:lnTo>
                  <a:lnTo>
                    <a:pt x="3607" y="2063"/>
                  </a:lnTo>
                  <a:lnTo>
                    <a:pt x="3769" y="2160"/>
                  </a:lnTo>
                  <a:lnTo>
                    <a:pt x="3538" y="2495"/>
                  </a:lnTo>
                  <a:lnTo>
                    <a:pt x="3445" y="6297"/>
                  </a:lnTo>
                  <a:lnTo>
                    <a:pt x="3834" y="6588"/>
                  </a:lnTo>
                  <a:lnTo>
                    <a:pt x="5670" y="6588"/>
                  </a:lnTo>
                  <a:lnTo>
                    <a:pt x="5670" y="5724"/>
                  </a:lnTo>
                  <a:lnTo>
                    <a:pt x="5260" y="5508"/>
                  </a:lnTo>
                  <a:lnTo>
                    <a:pt x="5072" y="5443"/>
                  </a:lnTo>
                  <a:lnTo>
                    <a:pt x="4946" y="4450"/>
                  </a:lnTo>
                  <a:lnTo>
                    <a:pt x="7147" y="4450"/>
                  </a:lnTo>
                  <a:lnTo>
                    <a:pt x="7949" y="3586"/>
                  </a:lnTo>
                  <a:lnTo>
                    <a:pt x="8109" y="3132"/>
                  </a:lnTo>
                  <a:lnTo>
                    <a:pt x="5854" y="3132"/>
                  </a:lnTo>
                  <a:lnTo>
                    <a:pt x="5755" y="2991"/>
                  </a:lnTo>
                  <a:lnTo>
                    <a:pt x="5630" y="2613"/>
                  </a:lnTo>
                  <a:lnTo>
                    <a:pt x="4018" y="2613"/>
                  </a:lnTo>
                  <a:lnTo>
                    <a:pt x="4817" y="2495"/>
                  </a:lnTo>
                  <a:lnTo>
                    <a:pt x="5621" y="2495"/>
                  </a:lnTo>
                  <a:lnTo>
                    <a:pt x="5524" y="2009"/>
                  </a:lnTo>
                  <a:lnTo>
                    <a:pt x="5292" y="1760"/>
                  </a:lnTo>
                  <a:close/>
                </a:path>
                <a:path w="8255" h="8255">
                  <a:moveTo>
                    <a:pt x="7147" y="4450"/>
                  </a:moveTo>
                  <a:lnTo>
                    <a:pt x="4946" y="4450"/>
                  </a:lnTo>
                  <a:lnTo>
                    <a:pt x="5216" y="4633"/>
                  </a:lnTo>
                  <a:lnTo>
                    <a:pt x="5530" y="4730"/>
                  </a:lnTo>
                  <a:lnTo>
                    <a:pt x="6534" y="4730"/>
                  </a:lnTo>
                  <a:lnTo>
                    <a:pt x="7107" y="4493"/>
                  </a:lnTo>
                  <a:close/>
                </a:path>
                <a:path w="8255" h="8255">
                  <a:moveTo>
                    <a:pt x="8141" y="1598"/>
                  </a:moveTo>
                  <a:lnTo>
                    <a:pt x="6070" y="1598"/>
                  </a:lnTo>
                  <a:lnTo>
                    <a:pt x="6210" y="1652"/>
                  </a:lnTo>
                  <a:lnTo>
                    <a:pt x="6479" y="1901"/>
                  </a:lnTo>
                  <a:lnTo>
                    <a:pt x="6493" y="2786"/>
                  </a:lnTo>
                  <a:lnTo>
                    <a:pt x="6156" y="3132"/>
                  </a:lnTo>
                  <a:lnTo>
                    <a:pt x="8109" y="3132"/>
                  </a:lnTo>
                  <a:lnTo>
                    <a:pt x="8141" y="1598"/>
                  </a:lnTo>
                  <a:close/>
                </a:path>
                <a:path w="8255" h="8255">
                  <a:moveTo>
                    <a:pt x="5621" y="2495"/>
                  </a:moveTo>
                  <a:lnTo>
                    <a:pt x="4817" y="2495"/>
                  </a:lnTo>
                  <a:lnTo>
                    <a:pt x="4018" y="2613"/>
                  </a:lnTo>
                  <a:lnTo>
                    <a:pt x="5630" y="2613"/>
                  </a:lnTo>
                  <a:close/>
                </a:path>
                <a:path w="8255" h="8255">
                  <a:moveTo>
                    <a:pt x="6469" y="0"/>
                  </a:moveTo>
                  <a:lnTo>
                    <a:pt x="5422" y="0"/>
                  </a:lnTo>
                  <a:lnTo>
                    <a:pt x="4990" y="108"/>
                  </a:lnTo>
                  <a:lnTo>
                    <a:pt x="4568" y="334"/>
                  </a:lnTo>
                  <a:lnTo>
                    <a:pt x="7157" y="334"/>
                  </a:lnTo>
                  <a:lnTo>
                    <a:pt x="6469" y="0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74">
              <a:extLst>
                <a:ext uri="{FF2B5EF4-FFF2-40B4-BE49-F238E27FC236}">
                  <a16:creationId xmlns:a16="http://schemas.microsoft.com/office/drawing/2014/main" id="{ACB1CE69-27CE-2D54-AAA7-6DA6919C3D45}"/>
                </a:ext>
              </a:extLst>
            </p:cNvPr>
            <p:cNvSpPr/>
            <p:nvPr/>
          </p:nvSpPr>
          <p:spPr>
            <a:xfrm>
              <a:off x="1825566" y="13391027"/>
              <a:ext cx="8890" cy="7620"/>
            </a:xfrm>
            <a:custGeom>
              <a:avLst/>
              <a:gdLst/>
              <a:ahLst/>
              <a:cxnLst/>
              <a:rect l="l" t="t" r="r" b="b"/>
              <a:pathLst>
                <a:path w="8889" h="7619">
                  <a:moveTo>
                    <a:pt x="5314" y="0"/>
                  </a:moveTo>
                  <a:lnTo>
                    <a:pt x="2959" y="0"/>
                  </a:lnTo>
                  <a:lnTo>
                    <a:pt x="2009" y="259"/>
                  </a:lnTo>
                  <a:lnTo>
                    <a:pt x="432" y="1382"/>
                  </a:lnTo>
                  <a:lnTo>
                    <a:pt x="0" y="2343"/>
                  </a:lnTo>
                  <a:lnTo>
                    <a:pt x="106" y="4914"/>
                  </a:lnTo>
                  <a:lnTo>
                    <a:pt x="442" y="5562"/>
                  </a:lnTo>
                  <a:lnTo>
                    <a:pt x="2149" y="6815"/>
                  </a:lnTo>
                  <a:lnTo>
                    <a:pt x="3099" y="7118"/>
                  </a:lnTo>
                  <a:lnTo>
                    <a:pt x="5227" y="7118"/>
                  </a:lnTo>
                  <a:lnTo>
                    <a:pt x="6135" y="6847"/>
                  </a:lnTo>
                  <a:lnTo>
                    <a:pt x="7852" y="5670"/>
                  </a:lnTo>
                  <a:lnTo>
                    <a:pt x="3434" y="5595"/>
                  </a:lnTo>
                  <a:lnTo>
                    <a:pt x="3062" y="4914"/>
                  </a:lnTo>
                  <a:lnTo>
                    <a:pt x="3132" y="2581"/>
                  </a:lnTo>
                  <a:lnTo>
                    <a:pt x="3499" y="1738"/>
                  </a:lnTo>
                  <a:lnTo>
                    <a:pt x="3802" y="1501"/>
                  </a:lnTo>
                  <a:lnTo>
                    <a:pt x="7929" y="1501"/>
                  </a:lnTo>
                  <a:lnTo>
                    <a:pt x="6264" y="259"/>
                  </a:lnTo>
                  <a:lnTo>
                    <a:pt x="5314" y="0"/>
                  </a:lnTo>
                  <a:close/>
                </a:path>
                <a:path w="8889" h="7619">
                  <a:moveTo>
                    <a:pt x="7929" y="1501"/>
                  </a:moveTo>
                  <a:lnTo>
                    <a:pt x="4568" y="1501"/>
                  </a:lnTo>
                  <a:lnTo>
                    <a:pt x="4849" y="1749"/>
                  </a:lnTo>
                  <a:lnTo>
                    <a:pt x="5168" y="2581"/>
                  </a:lnTo>
                  <a:lnTo>
                    <a:pt x="5260" y="4914"/>
                  </a:lnTo>
                  <a:lnTo>
                    <a:pt x="4892" y="5595"/>
                  </a:lnTo>
                  <a:lnTo>
                    <a:pt x="7893" y="5595"/>
                  </a:lnTo>
                  <a:lnTo>
                    <a:pt x="8263" y="4914"/>
                  </a:lnTo>
                  <a:lnTo>
                    <a:pt x="8317" y="2343"/>
                  </a:lnTo>
                  <a:lnTo>
                    <a:pt x="7929" y="1501"/>
                  </a:lnTo>
                  <a:close/>
                </a:path>
              </a:pathLst>
            </a:custGeom>
            <a:solidFill>
              <a:srgbClr val="90CD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75">
              <a:extLst>
                <a:ext uri="{FF2B5EF4-FFF2-40B4-BE49-F238E27FC236}">
                  <a16:creationId xmlns:a16="http://schemas.microsoft.com/office/drawing/2014/main" id="{8D6AED36-4611-073A-C8F9-4B7855F1C3E8}"/>
                </a:ext>
              </a:extLst>
            </p:cNvPr>
            <p:cNvSpPr/>
            <p:nvPr/>
          </p:nvSpPr>
          <p:spPr>
            <a:xfrm>
              <a:off x="1824860" y="13390229"/>
              <a:ext cx="10160" cy="8890"/>
            </a:xfrm>
            <a:custGeom>
              <a:avLst/>
              <a:gdLst/>
              <a:ahLst/>
              <a:cxnLst/>
              <a:rect l="l" t="t" r="r" b="b"/>
              <a:pathLst>
                <a:path w="10160" h="8890">
                  <a:moveTo>
                    <a:pt x="6183" y="0"/>
                  </a:moveTo>
                  <a:lnTo>
                    <a:pt x="3504" y="0"/>
                  </a:lnTo>
                  <a:lnTo>
                    <a:pt x="2391" y="302"/>
                  </a:lnTo>
                  <a:lnTo>
                    <a:pt x="447" y="1684"/>
                  </a:lnTo>
                  <a:lnTo>
                    <a:pt x="0" y="2678"/>
                  </a:lnTo>
                  <a:lnTo>
                    <a:pt x="3" y="5951"/>
                  </a:lnTo>
                  <a:lnTo>
                    <a:pt x="469" y="6847"/>
                  </a:lnTo>
                  <a:lnTo>
                    <a:pt x="2521" y="8360"/>
                  </a:lnTo>
                  <a:lnTo>
                    <a:pt x="3644" y="8716"/>
                  </a:lnTo>
                  <a:lnTo>
                    <a:pt x="6096" y="8716"/>
                  </a:lnTo>
                  <a:lnTo>
                    <a:pt x="7155" y="8392"/>
                  </a:lnTo>
                  <a:lnTo>
                    <a:pt x="9102" y="7063"/>
                  </a:lnTo>
                  <a:lnTo>
                    <a:pt x="5567" y="7063"/>
                  </a:lnTo>
                  <a:lnTo>
                    <a:pt x="4163" y="7053"/>
                  </a:lnTo>
                  <a:lnTo>
                    <a:pt x="3547" y="6955"/>
                  </a:lnTo>
                  <a:lnTo>
                    <a:pt x="3018" y="6729"/>
                  </a:lnTo>
                  <a:lnTo>
                    <a:pt x="1830" y="5865"/>
                  </a:lnTo>
                  <a:lnTo>
                    <a:pt x="1580" y="5389"/>
                  </a:lnTo>
                  <a:lnTo>
                    <a:pt x="1632" y="3110"/>
                  </a:lnTo>
                  <a:lnTo>
                    <a:pt x="1819" y="2678"/>
                  </a:lnTo>
                  <a:lnTo>
                    <a:pt x="2921" y="1890"/>
                  </a:lnTo>
                  <a:lnTo>
                    <a:pt x="3525" y="1684"/>
                  </a:lnTo>
                  <a:lnTo>
                    <a:pt x="4271" y="1620"/>
                  </a:lnTo>
                  <a:lnTo>
                    <a:pt x="9164" y="1620"/>
                  </a:lnTo>
                  <a:lnTo>
                    <a:pt x="7295" y="302"/>
                  </a:lnTo>
                  <a:lnTo>
                    <a:pt x="6183" y="0"/>
                  </a:lnTo>
                  <a:close/>
                </a:path>
                <a:path w="10160" h="8890">
                  <a:moveTo>
                    <a:pt x="9180" y="1630"/>
                  </a:moveTo>
                  <a:lnTo>
                    <a:pt x="5534" y="1630"/>
                  </a:lnTo>
                  <a:lnTo>
                    <a:pt x="6215" y="1706"/>
                  </a:lnTo>
                  <a:lnTo>
                    <a:pt x="6787" y="1911"/>
                  </a:lnTo>
                  <a:lnTo>
                    <a:pt x="7880" y="2678"/>
                  </a:lnTo>
                  <a:lnTo>
                    <a:pt x="8095" y="3110"/>
                  </a:lnTo>
                  <a:lnTo>
                    <a:pt x="8200" y="5389"/>
                  </a:lnTo>
                  <a:lnTo>
                    <a:pt x="7900" y="5951"/>
                  </a:lnTo>
                  <a:lnTo>
                    <a:pt x="6690" y="6772"/>
                  </a:lnTo>
                  <a:lnTo>
                    <a:pt x="6161" y="6977"/>
                  </a:lnTo>
                  <a:lnTo>
                    <a:pt x="5567" y="7063"/>
                  </a:lnTo>
                  <a:lnTo>
                    <a:pt x="9102" y="7063"/>
                  </a:lnTo>
                  <a:lnTo>
                    <a:pt x="9776" y="5951"/>
                  </a:lnTo>
                  <a:lnTo>
                    <a:pt x="9736" y="2678"/>
                  </a:lnTo>
                  <a:lnTo>
                    <a:pt x="9256" y="1684"/>
                  </a:lnTo>
                  <a:close/>
                </a:path>
                <a:path w="10160" h="8890">
                  <a:moveTo>
                    <a:pt x="9164" y="1620"/>
                  </a:moveTo>
                  <a:lnTo>
                    <a:pt x="3000" y="6124"/>
                  </a:lnTo>
                  <a:lnTo>
                    <a:pt x="3558" y="6793"/>
                  </a:lnTo>
                  <a:lnTo>
                    <a:pt x="4163" y="7053"/>
                  </a:lnTo>
                  <a:lnTo>
                    <a:pt x="5593" y="7053"/>
                  </a:lnTo>
                  <a:lnTo>
                    <a:pt x="4660" y="5584"/>
                  </a:lnTo>
                  <a:lnTo>
                    <a:pt x="4777" y="3240"/>
                  </a:lnTo>
                  <a:lnTo>
                    <a:pt x="4876" y="3110"/>
                  </a:lnTo>
                  <a:lnTo>
                    <a:pt x="6629" y="3110"/>
                  </a:lnTo>
                  <a:lnTo>
                    <a:pt x="6237" y="2106"/>
                  </a:lnTo>
                  <a:lnTo>
                    <a:pt x="5825" y="1771"/>
                  </a:lnTo>
                  <a:lnTo>
                    <a:pt x="5534" y="1630"/>
                  </a:lnTo>
                  <a:lnTo>
                    <a:pt x="9180" y="1630"/>
                  </a:lnTo>
                  <a:close/>
                </a:path>
                <a:path w="10160" h="8890">
                  <a:moveTo>
                    <a:pt x="6629" y="3110"/>
                  </a:moveTo>
                  <a:lnTo>
                    <a:pt x="4876" y="3110"/>
                  </a:lnTo>
                  <a:lnTo>
                    <a:pt x="5086" y="3586"/>
                  </a:lnTo>
                  <a:lnTo>
                    <a:pt x="5167" y="5389"/>
                  </a:lnTo>
                  <a:lnTo>
                    <a:pt x="4930" y="5584"/>
                  </a:lnTo>
                  <a:lnTo>
                    <a:pt x="6766" y="5584"/>
                  </a:lnTo>
                  <a:lnTo>
                    <a:pt x="6646" y="3153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76">
              <a:extLst>
                <a:ext uri="{FF2B5EF4-FFF2-40B4-BE49-F238E27FC236}">
                  <a16:creationId xmlns:a16="http://schemas.microsoft.com/office/drawing/2014/main" id="{EBC40053-77C5-1BAE-A363-405DD41D57E9}"/>
                </a:ext>
              </a:extLst>
            </p:cNvPr>
            <p:cNvSpPr/>
            <p:nvPr/>
          </p:nvSpPr>
          <p:spPr>
            <a:xfrm>
              <a:off x="1834342" y="13391394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90">
                  <a:moveTo>
                    <a:pt x="3326" y="172"/>
                  </a:moveTo>
                  <a:lnTo>
                    <a:pt x="118" y="172"/>
                  </a:lnTo>
                  <a:lnTo>
                    <a:pt x="0" y="1522"/>
                  </a:lnTo>
                  <a:lnTo>
                    <a:pt x="399" y="1674"/>
                  </a:lnTo>
                  <a:lnTo>
                    <a:pt x="583" y="1803"/>
                  </a:lnTo>
                  <a:lnTo>
                    <a:pt x="545" y="7280"/>
                  </a:lnTo>
                  <a:lnTo>
                    <a:pt x="172" y="7452"/>
                  </a:lnTo>
                  <a:lnTo>
                    <a:pt x="54" y="8705"/>
                  </a:lnTo>
                  <a:lnTo>
                    <a:pt x="4061" y="8705"/>
                  </a:lnTo>
                  <a:lnTo>
                    <a:pt x="4050" y="7420"/>
                  </a:lnTo>
                  <a:lnTo>
                    <a:pt x="3643" y="7247"/>
                  </a:lnTo>
                  <a:lnTo>
                    <a:pt x="3417" y="6621"/>
                  </a:lnTo>
                  <a:lnTo>
                    <a:pt x="3467" y="6480"/>
                  </a:lnTo>
                  <a:lnTo>
                    <a:pt x="7290" y="6480"/>
                  </a:lnTo>
                  <a:lnTo>
                    <a:pt x="8198" y="5573"/>
                  </a:lnTo>
                  <a:lnTo>
                    <a:pt x="3748" y="5487"/>
                  </a:lnTo>
                  <a:lnTo>
                    <a:pt x="3402" y="4828"/>
                  </a:lnTo>
                  <a:lnTo>
                    <a:pt x="3513" y="2009"/>
                  </a:lnTo>
                  <a:lnTo>
                    <a:pt x="3737" y="1576"/>
                  </a:lnTo>
                  <a:lnTo>
                    <a:pt x="8186" y="1576"/>
                  </a:lnTo>
                  <a:lnTo>
                    <a:pt x="8111" y="1393"/>
                  </a:lnTo>
                  <a:lnTo>
                    <a:pt x="7245" y="658"/>
                  </a:lnTo>
                  <a:lnTo>
                    <a:pt x="3531" y="658"/>
                  </a:lnTo>
                  <a:lnTo>
                    <a:pt x="3406" y="248"/>
                  </a:lnTo>
                  <a:close/>
                </a:path>
                <a:path w="8889" h="8890">
                  <a:moveTo>
                    <a:pt x="7290" y="6480"/>
                  </a:moveTo>
                  <a:lnTo>
                    <a:pt x="3650" y="6480"/>
                  </a:lnTo>
                  <a:lnTo>
                    <a:pt x="3834" y="6621"/>
                  </a:lnTo>
                  <a:lnTo>
                    <a:pt x="4514" y="6880"/>
                  </a:lnTo>
                  <a:lnTo>
                    <a:pt x="4979" y="7020"/>
                  </a:lnTo>
                  <a:lnTo>
                    <a:pt x="6243" y="7020"/>
                  </a:lnTo>
                  <a:lnTo>
                    <a:pt x="7031" y="6739"/>
                  </a:lnTo>
                  <a:lnTo>
                    <a:pt x="7290" y="6480"/>
                  </a:lnTo>
                  <a:close/>
                </a:path>
                <a:path w="8889" h="8890">
                  <a:moveTo>
                    <a:pt x="8186" y="1576"/>
                  </a:moveTo>
                  <a:lnTo>
                    <a:pt x="4763" y="1576"/>
                  </a:lnTo>
                  <a:lnTo>
                    <a:pt x="5010" y="1803"/>
                  </a:lnTo>
                  <a:lnTo>
                    <a:pt x="5357" y="2646"/>
                  </a:lnTo>
                  <a:lnTo>
                    <a:pt x="5433" y="4828"/>
                  </a:lnTo>
                  <a:lnTo>
                    <a:pt x="5098" y="5487"/>
                  </a:lnTo>
                  <a:lnTo>
                    <a:pt x="8226" y="5487"/>
                  </a:lnTo>
                  <a:lnTo>
                    <a:pt x="8443" y="4828"/>
                  </a:lnTo>
                  <a:lnTo>
                    <a:pt x="8362" y="2009"/>
                  </a:lnTo>
                  <a:lnTo>
                    <a:pt x="8186" y="1576"/>
                  </a:lnTo>
                  <a:close/>
                </a:path>
                <a:path w="8889" h="8890">
                  <a:moveTo>
                    <a:pt x="6156" y="0"/>
                  </a:moveTo>
                  <a:lnTo>
                    <a:pt x="5227" y="0"/>
                  </a:lnTo>
                  <a:lnTo>
                    <a:pt x="4914" y="64"/>
                  </a:lnTo>
                  <a:lnTo>
                    <a:pt x="4525" y="226"/>
                  </a:lnTo>
                  <a:lnTo>
                    <a:pt x="3920" y="594"/>
                  </a:lnTo>
                  <a:lnTo>
                    <a:pt x="3748" y="658"/>
                  </a:lnTo>
                  <a:lnTo>
                    <a:pt x="7245" y="658"/>
                  </a:lnTo>
                  <a:lnTo>
                    <a:pt x="6812" y="291"/>
                  </a:lnTo>
                  <a:lnTo>
                    <a:pt x="6577" y="172"/>
                  </a:lnTo>
                  <a:lnTo>
                    <a:pt x="6156" y="0"/>
                  </a:lnTo>
                  <a:close/>
                </a:path>
              </a:pathLst>
            </a:custGeom>
            <a:solidFill>
              <a:srgbClr val="90CD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77">
              <a:extLst>
                <a:ext uri="{FF2B5EF4-FFF2-40B4-BE49-F238E27FC236}">
                  <a16:creationId xmlns:a16="http://schemas.microsoft.com/office/drawing/2014/main" id="{09752560-DAE2-AC27-9DAE-655894E70D0E}"/>
                </a:ext>
              </a:extLst>
            </p:cNvPr>
            <p:cNvSpPr/>
            <p:nvPr/>
          </p:nvSpPr>
          <p:spPr>
            <a:xfrm>
              <a:off x="1833548" y="13390347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4">
                  <a:moveTo>
                    <a:pt x="4331" y="421"/>
                  </a:moveTo>
                  <a:lnTo>
                    <a:pt x="842" y="421"/>
                  </a:lnTo>
                  <a:lnTo>
                    <a:pt x="367" y="540"/>
                  </a:lnTo>
                  <a:lnTo>
                    <a:pt x="162" y="723"/>
                  </a:lnTo>
                  <a:lnTo>
                    <a:pt x="0" y="1144"/>
                  </a:lnTo>
                  <a:lnTo>
                    <a:pt x="25" y="2894"/>
                  </a:lnTo>
                  <a:lnTo>
                    <a:pt x="280" y="3197"/>
                  </a:lnTo>
                  <a:lnTo>
                    <a:pt x="658" y="3369"/>
                  </a:lnTo>
                  <a:lnTo>
                    <a:pt x="658" y="7766"/>
                  </a:lnTo>
                  <a:lnTo>
                    <a:pt x="270" y="7960"/>
                  </a:lnTo>
                  <a:lnTo>
                    <a:pt x="43" y="8219"/>
                  </a:lnTo>
                  <a:lnTo>
                    <a:pt x="43" y="10196"/>
                  </a:lnTo>
                  <a:lnTo>
                    <a:pt x="410" y="10552"/>
                  </a:lnTo>
                  <a:lnTo>
                    <a:pt x="5292" y="10552"/>
                  </a:lnTo>
                  <a:lnTo>
                    <a:pt x="5659" y="10196"/>
                  </a:lnTo>
                  <a:lnTo>
                    <a:pt x="5659" y="8954"/>
                  </a:lnTo>
                  <a:lnTo>
                    <a:pt x="1836" y="8954"/>
                  </a:lnTo>
                  <a:lnTo>
                    <a:pt x="2106" y="8716"/>
                  </a:lnTo>
                  <a:lnTo>
                    <a:pt x="2203" y="8500"/>
                  </a:lnTo>
                  <a:lnTo>
                    <a:pt x="2257" y="2711"/>
                  </a:lnTo>
                  <a:lnTo>
                    <a:pt x="1961" y="2322"/>
                  </a:lnTo>
                  <a:lnTo>
                    <a:pt x="1598" y="2019"/>
                  </a:lnTo>
                  <a:lnTo>
                    <a:pt x="5962" y="2019"/>
                  </a:lnTo>
                  <a:lnTo>
                    <a:pt x="5800" y="1944"/>
                  </a:lnTo>
                  <a:lnTo>
                    <a:pt x="6167" y="1857"/>
                  </a:lnTo>
                  <a:lnTo>
                    <a:pt x="9450" y="1857"/>
                  </a:lnTo>
                  <a:lnTo>
                    <a:pt x="8068" y="680"/>
                  </a:lnTo>
                  <a:lnTo>
                    <a:pt x="4741" y="680"/>
                  </a:lnTo>
                  <a:lnTo>
                    <a:pt x="4542" y="507"/>
                  </a:lnTo>
                  <a:lnTo>
                    <a:pt x="4331" y="421"/>
                  </a:lnTo>
                  <a:close/>
                </a:path>
                <a:path w="10160" h="10794">
                  <a:moveTo>
                    <a:pt x="5962" y="2019"/>
                  </a:moveTo>
                  <a:lnTo>
                    <a:pt x="3586" y="2019"/>
                  </a:lnTo>
                  <a:lnTo>
                    <a:pt x="3683" y="2192"/>
                  </a:lnTo>
                  <a:lnTo>
                    <a:pt x="3955" y="2397"/>
                  </a:lnTo>
                  <a:lnTo>
                    <a:pt x="3699" y="2711"/>
                  </a:lnTo>
                  <a:lnTo>
                    <a:pt x="3609" y="2851"/>
                  </a:lnTo>
                  <a:lnTo>
                    <a:pt x="3484" y="5962"/>
                  </a:lnTo>
                  <a:lnTo>
                    <a:pt x="3650" y="6405"/>
                  </a:lnTo>
                  <a:lnTo>
                    <a:pt x="4007" y="6804"/>
                  </a:lnTo>
                  <a:lnTo>
                    <a:pt x="3672" y="6923"/>
                  </a:lnTo>
                  <a:lnTo>
                    <a:pt x="3428" y="7226"/>
                  </a:lnTo>
                  <a:lnTo>
                    <a:pt x="3420" y="7960"/>
                  </a:lnTo>
                  <a:lnTo>
                    <a:pt x="3531" y="8543"/>
                  </a:lnTo>
                  <a:lnTo>
                    <a:pt x="3849" y="8857"/>
                  </a:lnTo>
                  <a:lnTo>
                    <a:pt x="5659" y="8954"/>
                  </a:lnTo>
                  <a:lnTo>
                    <a:pt x="5659" y="8824"/>
                  </a:lnTo>
                  <a:lnTo>
                    <a:pt x="7364" y="8824"/>
                  </a:lnTo>
                  <a:lnTo>
                    <a:pt x="8241" y="8500"/>
                  </a:lnTo>
                  <a:lnTo>
                    <a:pt x="9481" y="7269"/>
                  </a:lnTo>
                  <a:lnTo>
                    <a:pt x="5962" y="7258"/>
                  </a:lnTo>
                  <a:lnTo>
                    <a:pt x="5832" y="7226"/>
                  </a:lnTo>
                  <a:lnTo>
                    <a:pt x="6415" y="6999"/>
                  </a:lnTo>
                  <a:lnTo>
                    <a:pt x="6952" y="6405"/>
                  </a:lnTo>
                  <a:lnTo>
                    <a:pt x="7020" y="5735"/>
                  </a:lnTo>
                  <a:lnTo>
                    <a:pt x="5206" y="5735"/>
                  </a:lnTo>
                  <a:lnTo>
                    <a:pt x="5031" y="5508"/>
                  </a:lnTo>
                  <a:lnTo>
                    <a:pt x="5149" y="3488"/>
                  </a:lnTo>
                  <a:lnTo>
                    <a:pt x="6916" y="3445"/>
                  </a:lnTo>
                  <a:lnTo>
                    <a:pt x="6491" y="2397"/>
                  </a:lnTo>
                  <a:lnTo>
                    <a:pt x="6124" y="2095"/>
                  </a:lnTo>
                  <a:lnTo>
                    <a:pt x="5962" y="2019"/>
                  </a:lnTo>
                  <a:close/>
                </a:path>
                <a:path w="10160" h="10794">
                  <a:moveTo>
                    <a:pt x="7364" y="8824"/>
                  </a:moveTo>
                  <a:lnTo>
                    <a:pt x="5659" y="8824"/>
                  </a:lnTo>
                  <a:lnTo>
                    <a:pt x="5821" y="8857"/>
                  </a:lnTo>
                  <a:lnTo>
                    <a:pt x="7247" y="8867"/>
                  </a:lnTo>
                  <a:close/>
                </a:path>
                <a:path w="10160" h="10794">
                  <a:moveTo>
                    <a:pt x="9450" y="1857"/>
                  </a:moveTo>
                  <a:lnTo>
                    <a:pt x="6761" y="1857"/>
                  </a:lnTo>
                  <a:lnTo>
                    <a:pt x="7156" y="2019"/>
                  </a:lnTo>
                  <a:lnTo>
                    <a:pt x="8198" y="2894"/>
                  </a:lnTo>
                  <a:lnTo>
                    <a:pt x="8321" y="3197"/>
                  </a:lnTo>
                  <a:lnTo>
                    <a:pt x="8424" y="5713"/>
                  </a:lnTo>
                  <a:lnTo>
                    <a:pt x="8262" y="6221"/>
                  </a:lnTo>
                  <a:lnTo>
                    <a:pt x="7420" y="7063"/>
                  </a:lnTo>
                  <a:lnTo>
                    <a:pt x="6826" y="7269"/>
                  </a:lnTo>
                  <a:lnTo>
                    <a:pt x="9481" y="7269"/>
                  </a:lnTo>
                  <a:lnTo>
                    <a:pt x="9688" y="7063"/>
                  </a:lnTo>
                  <a:lnTo>
                    <a:pt x="9997" y="6221"/>
                  </a:lnTo>
                  <a:lnTo>
                    <a:pt x="9909" y="2711"/>
                  </a:lnTo>
                  <a:lnTo>
                    <a:pt x="9602" y="1987"/>
                  </a:lnTo>
                  <a:lnTo>
                    <a:pt x="9450" y="1857"/>
                  </a:lnTo>
                  <a:close/>
                </a:path>
                <a:path w="10160" h="10794">
                  <a:moveTo>
                    <a:pt x="6916" y="3445"/>
                  </a:moveTo>
                  <a:lnTo>
                    <a:pt x="5173" y="3445"/>
                  </a:lnTo>
                  <a:lnTo>
                    <a:pt x="5312" y="3769"/>
                  </a:lnTo>
                  <a:lnTo>
                    <a:pt x="5433" y="5508"/>
                  </a:lnTo>
                  <a:lnTo>
                    <a:pt x="5227" y="5735"/>
                  </a:lnTo>
                  <a:lnTo>
                    <a:pt x="7020" y="5735"/>
                  </a:lnTo>
                  <a:lnTo>
                    <a:pt x="6916" y="3445"/>
                  </a:lnTo>
                  <a:close/>
                </a:path>
                <a:path w="10160" h="10794">
                  <a:moveTo>
                    <a:pt x="6340" y="0"/>
                  </a:moveTo>
                  <a:lnTo>
                    <a:pt x="5013" y="540"/>
                  </a:lnTo>
                  <a:lnTo>
                    <a:pt x="4741" y="680"/>
                  </a:lnTo>
                  <a:lnTo>
                    <a:pt x="8068" y="680"/>
                  </a:lnTo>
                  <a:lnTo>
                    <a:pt x="7560" y="248"/>
                  </a:lnTo>
                  <a:lnTo>
                    <a:pt x="6340" y="0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78">
              <a:extLst>
                <a:ext uri="{FF2B5EF4-FFF2-40B4-BE49-F238E27FC236}">
                  <a16:creationId xmlns:a16="http://schemas.microsoft.com/office/drawing/2014/main" id="{EDF9F271-7888-5367-08FB-D74FF73241DA}"/>
                </a:ext>
              </a:extLst>
            </p:cNvPr>
            <p:cNvSpPr/>
            <p:nvPr/>
          </p:nvSpPr>
          <p:spPr>
            <a:xfrm>
              <a:off x="1843319" y="13391389"/>
              <a:ext cx="7620" cy="6985"/>
            </a:xfrm>
            <a:custGeom>
              <a:avLst/>
              <a:gdLst/>
              <a:ahLst/>
              <a:cxnLst/>
              <a:rect l="l" t="t" r="r" b="b"/>
              <a:pathLst>
                <a:path w="7619" h="6984">
                  <a:moveTo>
                    <a:pt x="5150" y="0"/>
                  </a:moveTo>
                  <a:lnTo>
                    <a:pt x="2958" y="0"/>
                  </a:lnTo>
                  <a:lnTo>
                    <a:pt x="2310" y="140"/>
                  </a:lnTo>
                  <a:lnTo>
                    <a:pt x="1219" y="745"/>
                  </a:lnTo>
                  <a:lnTo>
                    <a:pt x="765" y="1166"/>
                  </a:lnTo>
                  <a:lnTo>
                    <a:pt x="118" y="2214"/>
                  </a:lnTo>
                  <a:lnTo>
                    <a:pt x="0" y="4903"/>
                  </a:lnTo>
                  <a:lnTo>
                    <a:pt x="333" y="5562"/>
                  </a:lnTo>
                  <a:lnTo>
                    <a:pt x="1904" y="6642"/>
                  </a:lnTo>
                  <a:lnTo>
                    <a:pt x="2709" y="6880"/>
                  </a:lnTo>
                  <a:lnTo>
                    <a:pt x="4632" y="6880"/>
                  </a:lnTo>
                  <a:lnTo>
                    <a:pt x="5425" y="6631"/>
                  </a:lnTo>
                  <a:lnTo>
                    <a:pt x="6576" y="5832"/>
                  </a:lnTo>
                  <a:lnTo>
                    <a:pt x="6943" y="5400"/>
                  </a:lnTo>
                  <a:lnTo>
                    <a:pt x="3541" y="5292"/>
                  </a:lnTo>
                  <a:lnTo>
                    <a:pt x="3282" y="5119"/>
                  </a:lnTo>
                  <a:lnTo>
                    <a:pt x="2969" y="4439"/>
                  </a:lnTo>
                  <a:lnTo>
                    <a:pt x="2925" y="3834"/>
                  </a:lnTo>
                  <a:lnTo>
                    <a:pt x="3087" y="3715"/>
                  </a:lnTo>
                  <a:lnTo>
                    <a:pt x="7354" y="3715"/>
                  </a:lnTo>
                  <a:lnTo>
                    <a:pt x="7527" y="3521"/>
                  </a:lnTo>
                  <a:lnTo>
                    <a:pt x="7464" y="2430"/>
                  </a:lnTo>
                  <a:lnTo>
                    <a:pt x="3023" y="2430"/>
                  </a:lnTo>
                  <a:lnTo>
                    <a:pt x="3120" y="1695"/>
                  </a:lnTo>
                  <a:lnTo>
                    <a:pt x="3411" y="1436"/>
                  </a:lnTo>
                  <a:lnTo>
                    <a:pt x="6887" y="1436"/>
                  </a:lnTo>
                  <a:lnTo>
                    <a:pt x="6144" y="410"/>
                  </a:lnTo>
                  <a:lnTo>
                    <a:pt x="5150" y="0"/>
                  </a:lnTo>
                  <a:close/>
                </a:path>
                <a:path w="7619" h="6984">
                  <a:moveTo>
                    <a:pt x="7376" y="4061"/>
                  </a:moveTo>
                  <a:lnTo>
                    <a:pt x="5064" y="4072"/>
                  </a:lnTo>
                  <a:lnTo>
                    <a:pt x="4760" y="4903"/>
                  </a:lnTo>
                  <a:lnTo>
                    <a:pt x="4664" y="5119"/>
                  </a:lnTo>
                  <a:lnTo>
                    <a:pt x="4362" y="5292"/>
                  </a:lnTo>
                  <a:lnTo>
                    <a:pt x="6993" y="5292"/>
                  </a:lnTo>
                  <a:lnTo>
                    <a:pt x="7352" y="4439"/>
                  </a:lnTo>
                  <a:lnTo>
                    <a:pt x="7376" y="4061"/>
                  </a:lnTo>
                  <a:close/>
                </a:path>
                <a:path w="7619" h="6984">
                  <a:moveTo>
                    <a:pt x="6887" y="1436"/>
                  </a:moveTo>
                  <a:lnTo>
                    <a:pt x="4297" y="1436"/>
                  </a:lnTo>
                  <a:lnTo>
                    <a:pt x="4567" y="1695"/>
                  </a:lnTo>
                  <a:lnTo>
                    <a:pt x="4643" y="2430"/>
                  </a:lnTo>
                  <a:lnTo>
                    <a:pt x="7464" y="2430"/>
                  </a:lnTo>
                  <a:lnTo>
                    <a:pt x="7278" y="1976"/>
                  </a:lnTo>
                  <a:lnTo>
                    <a:pt x="6887" y="1436"/>
                  </a:lnTo>
                  <a:close/>
                </a:path>
              </a:pathLst>
            </a:custGeom>
            <a:solidFill>
              <a:srgbClr val="90CD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79">
              <a:extLst>
                <a:ext uri="{FF2B5EF4-FFF2-40B4-BE49-F238E27FC236}">
                  <a16:creationId xmlns:a16="http://schemas.microsoft.com/office/drawing/2014/main" id="{89171CB4-B358-A26D-AB92-46382AB8FC8C}"/>
                </a:ext>
              </a:extLst>
            </p:cNvPr>
            <p:cNvSpPr/>
            <p:nvPr/>
          </p:nvSpPr>
          <p:spPr>
            <a:xfrm>
              <a:off x="1842504" y="13390584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90">
                  <a:moveTo>
                    <a:pt x="6221" y="0"/>
                  </a:moveTo>
                  <a:lnTo>
                    <a:pt x="3640" y="0"/>
                  </a:lnTo>
                  <a:lnTo>
                    <a:pt x="2851" y="183"/>
                  </a:lnTo>
                  <a:lnTo>
                    <a:pt x="0" y="5919"/>
                  </a:lnTo>
                  <a:lnTo>
                    <a:pt x="490" y="6880"/>
                  </a:lnTo>
                  <a:lnTo>
                    <a:pt x="2391" y="8198"/>
                  </a:lnTo>
                  <a:lnTo>
                    <a:pt x="3359" y="8478"/>
                  </a:lnTo>
                  <a:lnTo>
                    <a:pt x="5605" y="8478"/>
                  </a:lnTo>
                  <a:lnTo>
                    <a:pt x="6571" y="8187"/>
                  </a:lnTo>
                  <a:lnTo>
                    <a:pt x="7971" y="7204"/>
                  </a:lnTo>
                  <a:lnTo>
                    <a:pt x="8249" y="6880"/>
                  </a:lnTo>
                  <a:lnTo>
                    <a:pt x="4439" y="6880"/>
                  </a:lnTo>
                  <a:lnTo>
                    <a:pt x="3629" y="6858"/>
                  </a:lnTo>
                  <a:lnTo>
                    <a:pt x="3017" y="6675"/>
                  </a:lnTo>
                  <a:lnTo>
                    <a:pt x="1814" y="5854"/>
                  </a:lnTo>
                  <a:lnTo>
                    <a:pt x="1623" y="5465"/>
                  </a:lnTo>
                  <a:lnTo>
                    <a:pt x="1720" y="3261"/>
                  </a:lnTo>
                  <a:lnTo>
                    <a:pt x="3834" y="1663"/>
                  </a:lnTo>
                  <a:lnTo>
                    <a:pt x="8270" y="1663"/>
                  </a:lnTo>
                  <a:lnTo>
                    <a:pt x="7452" y="529"/>
                  </a:lnTo>
                  <a:lnTo>
                    <a:pt x="6221" y="0"/>
                  </a:lnTo>
                  <a:close/>
                </a:path>
                <a:path w="9525" h="8890">
                  <a:moveTo>
                    <a:pt x="8270" y="1663"/>
                  </a:moveTo>
                  <a:lnTo>
                    <a:pt x="3834" y="1663"/>
                  </a:lnTo>
                  <a:lnTo>
                    <a:pt x="3429" y="1901"/>
                  </a:lnTo>
                  <a:lnTo>
                    <a:pt x="3178" y="2235"/>
                  </a:lnTo>
                  <a:lnTo>
                    <a:pt x="3076" y="3564"/>
                  </a:lnTo>
                  <a:lnTo>
                    <a:pt x="3197" y="3737"/>
                  </a:lnTo>
                  <a:lnTo>
                    <a:pt x="3413" y="3888"/>
                  </a:lnTo>
                  <a:lnTo>
                    <a:pt x="3035" y="4212"/>
                  </a:lnTo>
                  <a:lnTo>
                    <a:pt x="3002" y="5465"/>
                  </a:lnTo>
                  <a:lnTo>
                    <a:pt x="3413" y="6405"/>
                  </a:lnTo>
                  <a:lnTo>
                    <a:pt x="3866" y="6772"/>
                  </a:lnTo>
                  <a:lnTo>
                    <a:pt x="4439" y="6880"/>
                  </a:lnTo>
                  <a:lnTo>
                    <a:pt x="8249" y="6880"/>
                  </a:lnTo>
                  <a:lnTo>
                    <a:pt x="5454" y="6772"/>
                  </a:lnTo>
                  <a:lnTo>
                    <a:pt x="5865" y="6621"/>
                  </a:lnTo>
                  <a:lnTo>
                    <a:pt x="6178" y="6307"/>
                  </a:lnTo>
                  <a:lnTo>
                    <a:pt x="6448" y="5670"/>
                  </a:lnTo>
                  <a:lnTo>
                    <a:pt x="8868" y="5670"/>
                  </a:lnTo>
                  <a:lnTo>
                    <a:pt x="8953" y="5465"/>
                  </a:lnTo>
                  <a:lnTo>
                    <a:pt x="9029" y="4720"/>
                  </a:lnTo>
                  <a:lnTo>
                    <a:pt x="9133" y="4471"/>
                  </a:lnTo>
                  <a:lnTo>
                    <a:pt x="9159" y="3726"/>
                  </a:lnTo>
                  <a:lnTo>
                    <a:pt x="6059" y="3726"/>
                  </a:lnTo>
                  <a:lnTo>
                    <a:pt x="6189" y="3564"/>
                  </a:lnTo>
                  <a:lnTo>
                    <a:pt x="6296" y="3261"/>
                  </a:lnTo>
                  <a:lnTo>
                    <a:pt x="6196" y="2462"/>
                  </a:lnTo>
                  <a:lnTo>
                    <a:pt x="6100" y="2181"/>
                  </a:lnTo>
                  <a:lnTo>
                    <a:pt x="5865" y="1901"/>
                  </a:lnTo>
                  <a:lnTo>
                    <a:pt x="5573" y="1706"/>
                  </a:lnTo>
                  <a:lnTo>
                    <a:pt x="8301" y="1706"/>
                  </a:lnTo>
                  <a:close/>
                </a:path>
                <a:path w="9525" h="8890">
                  <a:moveTo>
                    <a:pt x="8868" y="5670"/>
                  </a:moveTo>
                  <a:lnTo>
                    <a:pt x="7096" y="5670"/>
                  </a:lnTo>
                  <a:lnTo>
                    <a:pt x="6934" y="5919"/>
                  </a:lnTo>
                  <a:lnTo>
                    <a:pt x="6707" y="6145"/>
                  </a:lnTo>
                  <a:lnTo>
                    <a:pt x="6124" y="6545"/>
                  </a:lnTo>
                  <a:lnTo>
                    <a:pt x="5811" y="6675"/>
                  </a:lnTo>
                  <a:lnTo>
                    <a:pt x="5454" y="6772"/>
                  </a:lnTo>
                  <a:lnTo>
                    <a:pt x="8342" y="6772"/>
                  </a:lnTo>
                  <a:lnTo>
                    <a:pt x="8454" y="6621"/>
                  </a:lnTo>
                  <a:lnTo>
                    <a:pt x="8868" y="5670"/>
                  </a:lnTo>
                  <a:close/>
                </a:path>
                <a:path w="9525" h="8890">
                  <a:moveTo>
                    <a:pt x="8301" y="1706"/>
                  </a:moveTo>
                  <a:lnTo>
                    <a:pt x="5573" y="1706"/>
                  </a:lnTo>
                  <a:lnTo>
                    <a:pt x="6167" y="1836"/>
                  </a:lnTo>
                  <a:lnTo>
                    <a:pt x="6621" y="2106"/>
                  </a:lnTo>
                  <a:lnTo>
                    <a:pt x="7259" y="3013"/>
                  </a:lnTo>
                  <a:lnTo>
                    <a:pt x="7442" y="3369"/>
                  </a:lnTo>
                  <a:lnTo>
                    <a:pt x="7528" y="3726"/>
                  </a:lnTo>
                  <a:lnTo>
                    <a:pt x="9159" y="3726"/>
                  </a:lnTo>
                  <a:lnTo>
                    <a:pt x="9045" y="2970"/>
                  </a:lnTo>
                  <a:lnTo>
                    <a:pt x="8846" y="2462"/>
                  </a:lnTo>
                  <a:lnTo>
                    <a:pt x="8301" y="1706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80">
              <a:extLst>
                <a:ext uri="{FF2B5EF4-FFF2-40B4-BE49-F238E27FC236}">
                  <a16:creationId xmlns:a16="http://schemas.microsoft.com/office/drawing/2014/main" id="{2EFBF6E8-F8C8-C273-C429-9EB580E0A150}"/>
                </a:ext>
              </a:extLst>
            </p:cNvPr>
            <p:cNvSpPr/>
            <p:nvPr/>
          </p:nvSpPr>
          <p:spPr>
            <a:xfrm>
              <a:off x="1851352" y="13391333"/>
              <a:ext cx="8255" cy="6985"/>
            </a:xfrm>
            <a:custGeom>
              <a:avLst/>
              <a:gdLst/>
              <a:ahLst/>
              <a:cxnLst/>
              <a:rect l="l" t="t" r="r" b="b"/>
              <a:pathLst>
                <a:path w="8255" h="6984">
                  <a:moveTo>
                    <a:pt x="8007" y="6102"/>
                  </a:moveTo>
                  <a:lnTo>
                    <a:pt x="4660" y="6102"/>
                  </a:lnTo>
                  <a:lnTo>
                    <a:pt x="5038" y="6394"/>
                  </a:lnTo>
                  <a:lnTo>
                    <a:pt x="5460" y="6718"/>
                  </a:lnTo>
                  <a:lnTo>
                    <a:pt x="5848" y="6869"/>
                  </a:lnTo>
                  <a:lnTo>
                    <a:pt x="6756" y="6869"/>
                  </a:lnTo>
                  <a:lnTo>
                    <a:pt x="7209" y="6707"/>
                  </a:lnTo>
                  <a:lnTo>
                    <a:pt x="7911" y="6210"/>
                  </a:lnTo>
                  <a:close/>
                </a:path>
                <a:path w="8255" h="6984">
                  <a:moveTo>
                    <a:pt x="6966" y="1220"/>
                  </a:moveTo>
                  <a:lnTo>
                    <a:pt x="3731" y="1220"/>
                  </a:lnTo>
                  <a:lnTo>
                    <a:pt x="3926" y="1263"/>
                  </a:lnTo>
                  <a:lnTo>
                    <a:pt x="4401" y="1609"/>
                  </a:lnTo>
                  <a:lnTo>
                    <a:pt x="4444" y="2754"/>
                  </a:lnTo>
                  <a:lnTo>
                    <a:pt x="2586" y="2765"/>
                  </a:lnTo>
                  <a:lnTo>
                    <a:pt x="1636" y="2862"/>
                  </a:lnTo>
                  <a:lnTo>
                    <a:pt x="1161" y="3045"/>
                  </a:lnTo>
                  <a:lnTo>
                    <a:pt x="210" y="3769"/>
                  </a:lnTo>
                  <a:lnTo>
                    <a:pt x="28" y="4104"/>
                  </a:lnTo>
                  <a:lnTo>
                    <a:pt x="0" y="5270"/>
                  </a:lnTo>
                  <a:lnTo>
                    <a:pt x="124" y="6210"/>
                  </a:lnTo>
                  <a:lnTo>
                    <a:pt x="837" y="6783"/>
                  </a:lnTo>
                  <a:lnTo>
                    <a:pt x="2932" y="6783"/>
                  </a:lnTo>
                  <a:lnTo>
                    <a:pt x="3710" y="6588"/>
                  </a:lnTo>
                  <a:lnTo>
                    <a:pt x="4660" y="6102"/>
                  </a:lnTo>
                  <a:lnTo>
                    <a:pt x="8007" y="6102"/>
                  </a:lnTo>
                  <a:lnTo>
                    <a:pt x="8160" y="5681"/>
                  </a:lnTo>
                  <a:lnTo>
                    <a:pt x="8160" y="5443"/>
                  </a:lnTo>
                  <a:lnTo>
                    <a:pt x="3353" y="5443"/>
                  </a:lnTo>
                  <a:lnTo>
                    <a:pt x="3137" y="5379"/>
                  </a:lnTo>
                  <a:lnTo>
                    <a:pt x="2759" y="5076"/>
                  </a:lnTo>
                  <a:lnTo>
                    <a:pt x="2824" y="4104"/>
                  </a:lnTo>
                  <a:lnTo>
                    <a:pt x="3418" y="3866"/>
                  </a:lnTo>
                  <a:lnTo>
                    <a:pt x="3677" y="3812"/>
                  </a:lnTo>
                  <a:lnTo>
                    <a:pt x="7112" y="3812"/>
                  </a:lnTo>
                  <a:lnTo>
                    <a:pt x="7000" y="1263"/>
                  </a:lnTo>
                  <a:close/>
                </a:path>
                <a:path w="8255" h="6984">
                  <a:moveTo>
                    <a:pt x="7112" y="3812"/>
                  </a:moveTo>
                  <a:lnTo>
                    <a:pt x="4401" y="3812"/>
                  </a:lnTo>
                  <a:lnTo>
                    <a:pt x="4508" y="5184"/>
                  </a:lnTo>
                  <a:lnTo>
                    <a:pt x="3980" y="5400"/>
                  </a:lnTo>
                  <a:lnTo>
                    <a:pt x="3785" y="5443"/>
                  </a:lnTo>
                  <a:lnTo>
                    <a:pt x="8160" y="5443"/>
                  </a:lnTo>
                  <a:lnTo>
                    <a:pt x="8160" y="5270"/>
                  </a:lnTo>
                  <a:lnTo>
                    <a:pt x="7220" y="5270"/>
                  </a:lnTo>
                  <a:lnTo>
                    <a:pt x="7112" y="3812"/>
                  </a:lnTo>
                  <a:close/>
                </a:path>
                <a:path w="8255" h="6984">
                  <a:moveTo>
                    <a:pt x="8127" y="4882"/>
                  </a:moveTo>
                  <a:lnTo>
                    <a:pt x="7782" y="4882"/>
                  </a:lnTo>
                  <a:lnTo>
                    <a:pt x="7617" y="5184"/>
                  </a:lnTo>
                  <a:lnTo>
                    <a:pt x="8160" y="5270"/>
                  </a:lnTo>
                  <a:lnTo>
                    <a:pt x="8127" y="4882"/>
                  </a:lnTo>
                  <a:close/>
                </a:path>
                <a:path w="8255" h="6984">
                  <a:moveTo>
                    <a:pt x="4196" y="0"/>
                  </a:moveTo>
                  <a:lnTo>
                    <a:pt x="2910" y="0"/>
                  </a:lnTo>
                  <a:lnTo>
                    <a:pt x="2370" y="21"/>
                  </a:lnTo>
                  <a:lnTo>
                    <a:pt x="1636" y="151"/>
                  </a:lnTo>
                  <a:lnTo>
                    <a:pt x="1258" y="302"/>
                  </a:lnTo>
                  <a:lnTo>
                    <a:pt x="480" y="820"/>
                  </a:lnTo>
                  <a:lnTo>
                    <a:pt x="253" y="1188"/>
                  </a:lnTo>
                  <a:lnTo>
                    <a:pt x="291" y="2052"/>
                  </a:lnTo>
                  <a:lnTo>
                    <a:pt x="415" y="2268"/>
                  </a:lnTo>
                  <a:lnTo>
                    <a:pt x="966" y="2603"/>
                  </a:lnTo>
                  <a:lnTo>
                    <a:pt x="1258" y="2678"/>
                  </a:lnTo>
                  <a:lnTo>
                    <a:pt x="2157" y="2667"/>
                  </a:lnTo>
                  <a:lnTo>
                    <a:pt x="2489" y="2516"/>
                  </a:lnTo>
                  <a:lnTo>
                    <a:pt x="2748" y="2052"/>
                  </a:lnTo>
                  <a:lnTo>
                    <a:pt x="2806" y="1404"/>
                  </a:lnTo>
                  <a:lnTo>
                    <a:pt x="2900" y="1263"/>
                  </a:lnTo>
                  <a:lnTo>
                    <a:pt x="3105" y="1220"/>
                  </a:lnTo>
                  <a:lnTo>
                    <a:pt x="6966" y="1220"/>
                  </a:lnTo>
                  <a:lnTo>
                    <a:pt x="6648" y="820"/>
                  </a:lnTo>
                  <a:lnTo>
                    <a:pt x="5373" y="205"/>
                  </a:lnTo>
                  <a:lnTo>
                    <a:pt x="5038" y="97"/>
                  </a:lnTo>
                  <a:lnTo>
                    <a:pt x="4541" y="21"/>
                  </a:lnTo>
                  <a:lnTo>
                    <a:pt x="4196" y="0"/>
                  </a:lnTo>
                  <a:close/>
                </a:path>
              </a:pathLst>
            </a:custGeom>
            <a:solidFill>
              <a:srgbClr val="90CD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81">
              <a:extLst>
                <a:ext uri="{FF2B5EF4-FFF2-40B4-BE49-F238E27FC236}">
                  <a16:creationId xmlns:a16="http://schemas.microsoft.com/office/drawing/2014/main" id="{1571A709-D2FD-A339-BBE4-ED8C31C9E1F6}"/>
                </a:ext>
              </a:extLst>
            </p:cNvPr>
            <p:cNvSpPr/>
            <p:nvPr/>
          </p:nvSpPr>
          <p:spPr>
            <a:xfrm>
              <a:off x="1850514" y="13390537"/>
              <a:ext cx="10160" cy="8890"/>
            </a:xfrm>
            <a:custGeom>
              <a:avLst/>
              <a:gdLst/>
              <a:ahLst/>
              <a:cxnLst/>
              <a:rect l="l" t="t" r="r" b="b"/>
              <a:pathLst>
                <a:path w="10160" h="8890">
                  <a:moveTo>
                    <a:pt x="8965" y="7830"/>
                  </a:moveTo>
                  <a:lnTo>
                    <a:pt x="5405" y="7830"/>
                  </a:lnTo>
                  <a:lnTo>
                    <a:pt x="5945" y="8262"/>
                  </a:lnTo>
                  <a:lnTo>
                    <a:pt x="6496" y="8468"/>
                  </a:lnTo>
                  <a:lnTo>
                    <a:pt x="7760" y="8468"/>
                  </a:lnTo>
                  <a:lnTo>
                    <a:pt x="8345" y="8262"/>
                  </a:lnTo>
                  <a:lnTo>
                    <a:pt x="8965" y="7830"/>
                  </a:lnTo>
                  <a:close/>
                </a:path>
                <a:path w="10160" h="8890">
                  <a:moveTo>
                    <a:pt x="5081" y="0"/>
                  </a:moveTo>
                  <a:lnTo>
                    <a:pt x="3688" y="0"/>
                  </a:lnTo>
                  <a:lnTo>
                    <a:pt x="3126" y="32"/>
                  </a:lnTo>
                  <a:lnTo>
                    <a:pt x="296" y="2937"/>
                  </a:lnTo>
                  <a:lnTo>
                    <a:pt x="491" y="3391"/>
                  </a:lnTo>
                  <a:lnTo>
                    <a:pt x="847" y="3715"/>
                  </a:lnTo>
                  <a:lnTo>
                    <a:pt x="285" y="4234"/>
                  </a:lnTo>
                  <a:lnTo>
                    <a:pt x="52" y="4752"/>
                  </a:lnTo>
                  <a:lnTo>
                    <a:pt x="0" y="5778"/>
                  </a:lnTo>
                  <a:lnTo>
                    <a:pt x="231" y="7539"/>
                  </a:lnTo>
                  <a:lnTo>
                    <a:pt x="1268" y="8370"/>
                  </a:lnTo>
                  <a:lnTo>
                    <a:pt x="3807" y="8370"/>
                  </a:lnTo>
                  <a:lnTo>
                    <a:pt x="4628" y="8187"/>
                  </a:lnTo>
                  <a:lnTo>
                    <a:pt x="5405" y="7830"/>
                  </a:lnTo>
                  <a:lnTo>
                    <a:pt x="8965" y="7830"/>
                  </a:lnTo>
                  <a:lnTo>
                    <a:pt x="9510" y="7442"/>
                  </a:lnTo>
                  <a:lnTo>
                    <a:pt x="9756" y="6858"/>
                  </a:lnTo>
                  <a:lnTo>
                    <a:pt x="6863" y="6858"/>
                  </a:lnTo>
                  <a:lnTo>
                    <a:pt x="6658" y="6783"/>
                  </a:lnTo>
                  <a:lnTo>
                    <a:pt x="1949" y="6783"/>
                  </a:lnTo>
                  <a:lnTo>
                    <a:pt x="1795" y="6545"/>
                  </a:lnTo>
                  <a:lnTo>
                    <a:pt x="1677" y="6297"/>
                  </a:lnTo>
                  <a:lnTo>
                    <a:pt x="1646" y="5108"/>
                  </a:lnTo>
                  <a:lnTo>
                    <a:pt x="2359" y="4579"/>
                  </a:lnTo>
                  <a:lnTo>
                    <a:pt x="2694" y="4439"/>
                  </a:lnTo>
                  <a:lnTo>
                    <a:pt x="3105" y="4396"/>
                  </a:lnTo>
                  <a:lnTo>
                    <a:pt x="6223" y="4396"/>
                  </a:lnTo>
                  <a:lnTo>
                    <a:pt x="5870" y="4115"/>
                  </a:lnTo>
                  <a:lnTo>
                    <a:pt x="6194" y="3780"/>
                  </a:lnTo>
                  <a:lnTo>
                    <a:pt x="6202" y="2678"/>
                  </a:lnTo>
                  <a:lnTo>
                    <a:pt x="2251" y="2678"/>
                  </a:lnTo>
                  <a:lnTo>
                    <a:pt x="2054" y="2613"/>
                  </a:lnTo>
                  <a:lnTo>
                    <a:pt x="1895" y="2516"/>
                  </a:lnTo>
                  <a:lnTo>
                    <a:pt x="1895" y="2192"/>
                  </a:lnTo>
                  <a:lnTo>
                    <a:pt x="2446" y="1825"/>
                  </a:lnTo>
                  <a:lnTo>
                    <a:pt x="2727" y="1717"/>
                  </a:lnTo>
                  <a:lnTo>
                    <a:pt x="3040" y="1663"/>
                  </a:lnTo>
                  <a:lnTo>
                    <a:pt x="5559" y="1663"/>
                  </a:lnTo>
                  <a:lnTo>
                    <a:pt x="8578" y="1652"/>
                  </a:lnTo>
                  <a:lnTo>
                    <a:pt x="8430" y="1188"/>
                  </a:lnTo>
                  <a:lnTo>
                    <a:pt x="6485" y="237"/>
                  </a:lnTo>
                  <a:lnTo>
                    <a:pt x="6075" y="108"/>
                  </a:lnTo>
                  <a:lnTo>
                    <a:pt x="5448" y="21"/>
                  </a:lnTo>
                  <a:lnTo>
                    <a:pt x="5081" y="0"/>
                  </a:lnTo>
                  <a:close/>
                </a:path>
                <a:path w="10160" h="8890">
                  <a:moveTo>
                    <a:pt x="8578" y="1652"/>
                  </a:moveTo>
                  <a:lnTo>
                    <a:pt x="5546" y="1652"/>
                  </a:lnTo>
                  <a:lnTo>
                    <a:pt x="5967" y="1771"/>
                  </a:lnTo>
                  <a:lnTo>
                    <a:pt x="7144" y="2343"/>
                  </a:lnTo>
                  <a:lnTo>
                    <a:pt x="7259" y="6383"/>
                  </a:lnTo>
                  <a:lnTo>
                    <a:pt x="7360" y="6545"/>
                  </a:lnTo>
                  <a:lnTo>
                    <a:pt x="7695" y="6739"/>
                  </a:lnTo>
                  <a:lnTo>
                    <a:pt x="7511" y="6826"/>
                  </a:lnTo>
                  <a:lnTo>
                    <a:pt x="7317" y="6858"/>
                  </a:lnTo>
                  <a:lnTo>
                    <a:pt x="9756" y="6858"/>
                  </a:lnTo>
                  <a:lnTo>
                    <a:pt x="9635" y="5108"/>
                  </a:lnTo>
                  <a:lnTo>
                    <a:pt x="9402" y="4882"/>
                  </a:lnTo>
                  <a:lnTo>
                    <a:pt x="8754" y="4882"/>
                  </a:lnTo>
                  <a:lnTo>
                    <a:pt x="8633" y="1825"/>
                  </a:lnTo>
                  <a:lnTo>
                    <a:pt x="8578" y="1652"/>
                  </a:lnTo>
                  <a:close/>
                </a:path>
                <a:path w="10160" h="8890">
                  <a:moveTo>
                    <a:pt x="6223" y="4396"/>
                  </a:moveTo>
                  <a:lnTo>
                    <a:pt x="3105" y="4396"/>
                  </a:lnTo>
                  <a:lnTo>
                    <a:pt x="2748" y="4752"/>
                  </a:lnTo>
                  <a:lnTo>
                    <a:pt x="2769" y="6059"/>
                  </a:lnTo>
                  <a:lnTo>
                    <a:pt x="2834" y="6199"/>
                  </a:lnTo>
                  <a:lnTo>
                    <a:pt x="2954" y="6383"/>
                  </a:lnTo>
                  <a:lnTo>
                    <a:pt x="3418" y="6750"/>
                  </a:lnTo>
                  <a:lnTo>
                    <a:pt x="3267" y="6772"/>
                  </a:lnTo>
                  <a:lnTo>
                    <a:pt x="1949" y="6783"/>
                  </a:lnTo>
                  <a:lnTo>
                    <a:pt x="6658" y="6783"/>
                  </a:lnTo>
                  <a:lnTo>
                    <a:pt x="6187" y="6383"/>
                  </a:lnTo>
                  <a:lnTo>
                    <a:pt x="6223" y="4396"/>
                  </a:lnTo>
                  <a:close/>
                </a:path>
                <a:path w="10160" h="8890">
                  <a:moveTo>
                    <a:pt x="5559" y="1663"/>
                  </a:moveTo>
                  <a:lnTo>
                    <a:pt x="3040" y="1663"/>
                  </a:lnTo>
                  <a:lnTo>
                    <a:pt x="2880" y="1922"/>
                  </a:lnTo>
                  <a:lnTo>
                    <a:pt x="2755" y="2635"/>
                  </a:lnTo>
                  <a:lnTo>
                    <a:pt x="6202" y="2678"/>
                  </a:lnTo>
                  <a:lnTo>
                    <a:pt x="6088" y="2192"/>
                  </a:lnTo>
                  <a:lnTo>
                    <a:pt x="5988" y="2009"/>
                  </a:lnTo>
                  <a:lnTo>
                    <a:pt x="5559" y="1663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82">
              <a:extLst>
                <a:ext uri="{FF2B5EF4-FFF2-40B4-BE49-F238E27FC236}">
                  <a16:creationId xmlns:a16="http://schemas.microsoft.com/office/drawing/2014/main" id="{0D0213B7-545B-4570-0E23-76D7F8029948}"/>
                </a:ext>
              </a:extLst>
            </p:cNvPr>
            <p:cNvSpPr/>
            <p:nvPr/>
          </p:nvSpPr>
          <p:spPr>
            <a:xfrm>
              <a:off x="988085" y="12978599"/>
              <a:ext cx="1294130" cy="1468755"/>
            </a:xfrm>
            <a:custGeom>
              <a:avLst/>
              <a:gdLst/>
              <a:ahLst/>
              <a:cxnLst/>
              <a:rect l="l" t="t" r="r" b="b"/>
              <a:pathLst>
                <a:path w="1294130" h="1468755">
                  <a:moveTo>
                    <a:pt x="1294091" y="522655"/>
                  </a:moveTo>
                  <a:lnTo>
                    <a:pt x="1194523" y="366560"/>
                  </a:lnTo>
                  <a:lnTo>
                    <a:pt x="1132065" y="268668"/>
                  </a:lnTo>
                  <a:lnTo>
                    <a:pt x="1072565" y="193624"/>
                  </a:lnTo>
                  <a:lnTo>
                    <a:pt x="1019568" y="138417"/>
                  </a:lnTo>
                  <a:lnTo>
                    <a:pt x="988517" y="113004"/>
                  </a:lnTo>
                  <a:lnTo>
                    <a:pt x="932637" y="76428"/>
                  </a:lnTo>
                  <a:lnTo>
                    <a:pt x="870483" y="60591"/>
                  </a:lnTo>
                  <a:lnTo>
                    <a:pt x="848448" y="63055"/>
                  </a:lnTo>
                  <a:lnTo>
                    <a:pt x="832307" y="68757"/>
                  </a:lnTo>
                  <a:lnTo>
                    <a:pt x="822032" y="73723"/>
                  </a:lnTo>
                  <a:lnTo>
                    <a:pt x="821842" y="73939"/>
                  </a:lnTo>
                  <a:lnTo>
                    <a:pt x="794054" y="2667"/>
                  </a:lnTo>
                  <a:lnTo>
                    <a:pt x="507873" y="0"/>
                  </a:lnTo>
                  <a:lnTo>
                    <a:pt x="471716" y="73571"/>
                  </a:lnTo>
                  <a:lnTo>
                    <a:pt x="461784" y="68757"/>
                  </a:lnTo>
                  <a:lnTo>
                    <a:pt x="445643" y="63055"/>
                  </a:lnTo>
                  <a:lnTo>
                    <a:pt x="423608" y="60591"/>
                  </a:lnTo>
                  <a:lnTo>
                    <a:pt x="395579" y="64122"/>
                  </a:lnTo>
                  <a:lnTo>
                    <a:pt x="321132" y="100279"/>
                  </a:lnTo>
                  <a:lnTo>
                    <a:pt x="274523" y="138417"/>
                  </a:lnTo>
                  <a:lnTo>
                    <a:pt x="221526" y="193624"/>
                  </a:lnTo>
                  <a:lnTo>
                    <a:pt x="162026" y="268668"/>
                  </a:lnTo>
                  <a:lnTo>
                    <a:pt x="0" y="522655"/>
                  </a:lnTo>
                  <a:lnTo>
                    <a:pt x="126377" y="649033"/>
                  </a:lnTo>
                  <a:lnTo>
                    <a:pt x="348322" y="366560"/>
                  </a:lnTo>
                  <a:lnTo>
                    <a:pt x="282295" y="624547"/>
                  </a:lnTo>
                  <a:lnTo>
                    <a:pt x="262610" y="643534"/>
                  </a:lnTo>
                  <a:lnTo>
                    <a:pt x="259054" y="715365"/>
                  </a:lnTo>
                  <a:lnTo>
                    <a:pt x="243598" y="775792"/>
                  </a:lnTo>
                  <a:lnTo>
                    <a:pt x="257276" y="778040"/>
                  </a:lnTo>
                  <a:lnTo>
                    <a:pt x="263182" y="944372"/>
                  </a:lnTo>
                  <a:lnTo>
                    <a:pt x="277368" y="1137958"/>
                  </a:lnTo>
                  <a:lnTo>
                    <a:pt x="291566" y="1291856"/>
                  </a:lnTo>
                  <a:lnTo>
                    <a:pt x="298018" y="1354594"/>
                  </a:lnTo>
                  <a:lnTo>
                    <a:pt x="253365" y="1370584"/>
                  </a:lnTo>
                  <a:lnTo>
                    <a:pt x="226479" y="1381518"/>
                  </a:lnTo>
                  <a:lnTo>
                    <a:pt x="206552" y="1392466"/>
                  </a:lnTo>
                  <a:lnTo>
                    <a:pt x="182765" y="1408455"/>
                  </a:lnTo>
                  <a:lnTo>
                    <a:pt x="166090" y="1425016"/>
                  </a:lnTo>
                  <a:lnTo>
                    <a:pt x="166624" y="1441157"/>
                  </a:lnTo>
                  <a:lnTo>
                    <a:pt x="189941" y="1454988"/>
                  </a:lnTo>
                  <a:lnTo>
                    <a:pt x="241579" y="1464665"/>
                  </a:lnTo>
                  <a:lnTo>
                    <a:pt x="327088" y="1468297"/>
                  </a:lnTo>
                  <a:lnTo>
                    <a:pt x="579755" y="1468297"/>
                  </a:lnTo>
                  <a:lnTo>
                    <a:pt x="614426" y="1009408"/>
                  </a:lnTo>
                  <a:lnTo>
                    <a:pt x="622096" y="1013320"/>
                  </a:lnTo>
                  <a:lnTo>
                    <a:pt x="647052" y="1017562"/>
                  </a:lnTo>
                  <a:lnTo>
                    <a:pt x="671995" y="1013320"/>
                  </a:lnTo>
                  <a:lnTo>
                    <a:pt x="683285" y="1007567"/>
                  </a:lnTo>
                  <a:lnTo>
                    <a:pt x="718096" y="1468297"/>
                  </a:lnTo>
                  <a:lnTo>
                    <a:pt x="970800" y="1468297"/>
                  </a:lnTo>
                  <a:lnTo>
                    <a:pt x="1056309" y="1464665"/>
                  </a:lnTo>
                  <a:lnTo>
                    <a:pt x="1107935" y="1454988"/>
                  </a:lnTo>
                  <a:lnTo>
                    <a:pt x="1131252" y="1441157"/>
                  </a:lnTo>
                  <a:lnTo>
                    <a:pt x="1131785" y="1425016"/>
                  </a:lnTo>
                  <a:lnTo>
                    <a:pt x="1115098" y="1408455"/>
                  </a:lnTo>
                  <a:lnTo>
                    <a:pt x="1091323" y="1392466"/>
                  </a:lnTo>
                  <a:lnTo>
                    <a:pt x="1071384" y="1381518"/>
                  </a:lnTo>
                  <a:lnTo>
                    <a:pt x="1044498" y="1370584"/>
                  </a:lnTo>
                  <a:lnTo>
                    <a:pt x="999845" y="1354594"/>
                  </a:lnTo>
                  <a:lnTo>
                    <a:pt x="1006297" y="1291856"/>
                  </a:lnTo>
                  <a:lnTo>
                    <a:pt x="1020483" y="1137958"/>
                  </a:lnTo>
                  <a:lnTo>
                    <a:pt x="1034681" y="944372"/>
                  </a:lnTo>
                  <a:lnTo>
                    <a:pt x="1040599" y="777278"/>
                  </a:lnTo>
                  <a:lnTo>
                    <a:pt x="1050493" y="775792"/>
                  </a:lnTo>
                  <a:lnTo>
                    <a:pt x="1039698" y="733628"/>
                  </a:lnTo>
                  <a:lnTo>
                    <a:pt x="1035253" y="643534"/>
                  </a:lnTo>
                  <a:lnTo>
                    <a:pt x="1010551" y="619721"/>
                  </a:lnTo>
                  <a:lnTo>
                    <a:pt x="945769" y="366560"/>
                  </a:lnTo>
                  <a:lnTo>
                    <a:pt x="1167714" y="649033"/>
                  </a:lnTo>
                  <a:lnTo>
                    <a:pt x="1294091" y="522655"/>
                  </a:lnTo>
                  <a:close/>
                </a:path>
              </a:pathLst>
            </a:custGeom>
            <a:solidFill>
              <a:srgbClr val="001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83">
              <a:extLst>
                <a:ext uri="{FF2B5EF4-FFF2-40B4-BE49-F238E27FC236}">
                  <a16:creationId xmlns:a16="http://schemas.microsoft.com/office/drawing/2014/main" id="{161E9A76-C86D-BBA8-28ED-87AE068C7FCA}"/>
                </a:ext>
              </a:extLst>
            </p:cNvPr>
            <p:cNvSpPr/>
            <p:nvPr/>
          </p:nvSpPr>
          <p:spPr>
            <a:xfrm>
              <a:off x="1627139" y="12979937"/>
              <a:ext cx="22225" cy="816610"/>
            </a:xfrm>
            <a:custGeom>
              <a:avLst/>
              <a:gdLst/>
              <a:ahLst/>
              <a:cxnLst/>
              <a:rect l="l" t="t" r="r" b="b"/>
              <a:pathLst>
                <a:path w="22225" h="816609">
                  <a:moveTo>
                    <a:pt x="21613" y="0"/>
                  </a:moveTo>
                  <a:lnTo>
                    <a:pt x="0" y="0"/>
                  </a:lnTo>
                  <a:lnTo>
                    <a:pt x="0" y="816442"/>
                  </a:lnTo>
                  <a:lnTo>
                    <a:pt x="21613" y="816442"/>
                  </a:lnTo>
                  <a:lnTo>
                    <a:pt x="21613" y="0"/>
                  </a:lnTo>
                  <a:close/>
                </a:path>
              </a:pathLst>
            </a:custGeom>
            <a:solidFill>
              <a:srgbClr val="0004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84">
              <a:extLst>
                <a:ext uri="{FF2B5EF4-FFF2-40B4-BE49-F238E27FC236}">
                  <a16:creationId xmlns:a16="http://schemas.microsoft.com/office/drawing/2014/main" id="{5041699E-1EA8-6A01-4D67-23475339603D}"/>
                </a:ext>
              </a:extLst>
            </p:cNvPr>
            <p:cNvSpPr/>
            <p:nvPr/>
          </p:nvSpPr>
          <p:spPr>
            <a:xfrm>
              <a:off x="1620380" y="12979946"/>
              <a:ext cx="34925" cy="816610"/>
            </a:xfrm>
            <a:custGeom>
              <a:avLst/>
              <a:gdLst/>
              <a:ahLst/>
              <a:cxnLst/>
              <a:rect l="l" t="t" r="r" b="b"/>
              <a:pathLst>
                <a:path w="34925" h="816609">
                  <a:moveTo>
                    <a:pt x="6756" y="0"/>
                  </a:moveTo>
                  <a:lnTo>
                    <a:pt x="0" y="0"/>
                  </a:lnTo>
                  <a:lnTo>
                    <a:pt x="0" y="816444"/>
                  </a:lnTo>
                  <a:lnTo>
                    <a:pt x="6756" y="816444"/>
                  </a:lnTo>
                  <a:lnTo>
                    <a:pt x="6756" y="0"/>
                  </a:lnTo>
                  <a:close/>
                </a:path>
                <a:path w="34925" h="816609">
                  <a:moveTo>
                    <a:pt x="34836" y="0"/>
                  </a:moveTo>
                  <a:lnTo>
                    <a:pt x="28079" y="0"/>
                  </a:lnTo>
                  <a:lnTo>
                    <a:pt x="28079" y="816444"/>
                  </a:lnTo>
                  <a:lnTo>
                    <a:pt x="34836" y="816444"/>
                  </a:lnTo>
                  <a:lnTo>
                    <a:pt x="34836" y="0"/>
                  </a:lnTo>
                  <a:close/>
                </a:path>
              </a:pathLst>
            </a:custGeom>
            <a:solidFill>
              <a:srgbClr val="1439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85">
              <a:extLst>
                <a:ext uri="{FF2B5EF4-FFF2-40B4-BE49-F238E27FC236}">
                  <a16:creationId xmlns:a16="http://schemas.microsoft.com/office/drawing/2014/main" id="{6C681F08-6A25-B5BA-F6BD-39720DE62D73}"/>
                </a:ext>
              </a:extLst>
            </p:cNvPr>
            <p:cNvSpPr/>
            <p:nvPr/>
          </p:nvSpPr>
          <p:spPr>
            <a:xfrm>
              <a:off x="1627124" y="13011238"/>
              <a:ext cx="22225" cy="218440"/>
            </a:xfrm>
            <a:custGeom>
              <a:avLst/>
              <a:gdLst/>
              <a:ahLst/>
              <a:cxnLst/>
              <a:rect l="l" t="t" r="r" b="b"/>
              <a:pathLst>
                <a:path w="22225" h="218440">
                  <a:moveTo>
                    <a:pt x="12242" y="212763"/>
                  </a:moveTo>
                  <a:lnTo>
                    <a:pt x="0" y="212763"/>
                  </a:lnTo>
                  <a:lnTo>
                    <a:pt x="0" y="215061"/>
                  </a:lnTo>
                  <a:lnTo>
                    <a:pt x="12242" y="215061"/>
                  </a:lnTo>
                  <a:lnTo>
                    <a:pt x="12242" y="212763"/>
                  </a:lnTo>
                  <a:close/>
                </a:path>
                <a:path w="22225" h="218440">
                  <a:moveTo>
                    <a:pt x="12242" y="206629"/>
                  </a:moveTo>
                  <a:lnTo>
                    <a:pt x="0" y="206629"/>
                  </a:lnTo>
                  <a:lnTo>
                    <a:pt x="0" y="208927"/>
                  </a:lnTo>
                  <a:lnTo>
                    <a:pt x="12242" y="208927"/>
                  </a:lnTo>
                  <a:lnTo>
                    <a:pt x="12242" y="206629"/>
                  </a:lnTo>
                  <a:close/>
                </a:path>
                <a:path w="22225" h="218440">
                  <a:moveTo>
                    <a:pt x="12242" y="200482"/>
                  </a:moveTo>
                  <a:lnTo>
                    <a:pt x="0" y="200482"/>
                  </a:lnTo>
                  <a:lnTo>
                    <a:pt x="0" y="202793"/>
                  </a:lnTo>
                  <a:lnTo>
                    <a:pt x="12242" y="202793"/>
                  </a:lnTo>
                  <a:lnTo>
                    <a:pt x="12242" y="200482"/>
                  </a:lnTo>
                  <a:close/>
                </a:path>
                <a:path w="22225" h="218440">
                  <a:moveTo>
                    <a:pt x="12242" y="194348"/>
                  </a:moveTo>
                  <a:lnTo>
                    <a:pt x="0" y="194348"/>
                  </a:lnTo>
                  <a:lnTo>
                    <a:pt x="0" y="196659"/>
                  </a:lnTo>
                  <a:lnTo>
                    <a:pt x="12242" y="196659"/>
                  </a:lnTo>
                  <a:lnTo>
                    <a:pt x="12242" y="194348"/>
                  </a:lnTo>
                  <a:close/>
                </a:path>
                <a:path w="22225" h="218440">
                  <a:moveTo>
                    <a:pt x="12242" y="188201"/>
                  </a:moveTo>
                  <a:lnTo>
                    <a:pt x="0" y="188201"/>
                  </a:lnTo>
                  <a:lnTo>
                    <a:pt x="0" y="190512"/>
                  </a:lnTo>
                  <a:lnTo>
                    <a:pt x="12242" y="190512"/>
                  </a:lnTo>
                  <a:lnTo>
                    <a:pt x="12242" y="188201"/>
                  </a:lnTo>
                  <a:close/>
                </a:path>
                <a:path w="22225" h="218440">
                  <a:moveTo>
                    <a:pt x="12242" y="182067"/>
                  </a:moveTo>
                  <a:lnTo>
                    <a:pt x="0" y="182067"/>
                  </a:lnTo>
                  <a:lnTo>
                    <a:pt x="0" y="184378"/>
                  </a:lnTo>
                  <a:lnTo>
                    <a:pt x="12242" y="184378"/>
                  </a:lnTo>
                  <a:lnTo>
                    <a:pt x="12242" y="182067"/>
                  </a:lnTo>
                  <a:close/>
                </a:path>
                <a:path w="22225" h="218440">
                  <a:moveTo>
                    <a:pt x="12242" y="175945"/>
                  </a:moveTo>
                  <a:lnTo>
                    <a:pt x="0" y="175945"/>
                  </a:lnTo>
                  <a:lnTo>
                    <a:pt x="0" y="178231"/>
                  </a:lnTo>
                  <a:lnTo>
                    <a:pt x="12242" y="178231"/>
                  </a:lnTo>
                  <a:lnTo>
                    <a:pt x="12242" y="175945"/>
                  </a:lnTo>
                  <a:close/>
                </a:path>
                <a:path w="22225" h="218440">
                  <a:moveTo>
                    <a:pt x="12242" y="169799"/>
                  </a:moveTo>
                  <a:lnTo>
                    <a:pt x="0" y="169799"/>
                  </a:lnTo>
                  <a:lnTo>
                    <a:pt x="0" y="172097"/>
                  </a:lnTo>
                  <a:lnTo>
                    <a:pt x="12242" y="172097"/>
                  </a:lnTo>
                  <a:lnTo>
                    <a:pt x="12242" y="169799"/>
                  </a:lnTo>
                  <a:close/>
                </a:path>
                <a:path w="22225" h="218440">
                  <a:moveTo>
                    <a:pt x="12242" y="163664"/>
                  </a:moveTo>
                  <a:lnTo>
                    <a:pt x="0" y="163664"/>
                  </a:lnTo>
                  <a:lnTo>
                    <a:pt x="0" y="165950"/>
                  </a:lnTo>
                  <a:lnTo>
                    <a:pt x="12242" y="165950"/>
                  </a:lnTo>
                  <a:lnTo>
                    <a:pt x="12242" y="163664"/>
                  </a:lnTo>
                  <a:close/>
                </a:path>
                <a:path w="22225" h="218440">
                  <a:moveTo>
                    <a:pt x="12242" y="157530"/>
                  </a:moveTo>
                  <a:lnTo>
                    <a:pt x="0" y="157530"/>
                  </a:lnTo>
                  <a:lnTo>
                    <a:pt x="0" y="159829"/>
                  </a:lnTo>
                  <a:lnTo>
                    <a:pt x="12242" y="159829"/>
                  </a:lnTo>
                  <a:lnTo>
                    <a:pt x="12242" y="157530"/>
                  </a:lnTo>
                  <a:close/>
                </a:path>
                <a:path w="22225" h="218440">
                  <a:moveTo>
                    <a:pt x="12242" y="151384"/>
                  </a:moveTo>
                  <a:lnTo>
                    <a:pt x="0" y="151384"/>
                  </a:lnTo>
                  <a:lnTo>
                    <a:pt x="0" y="153682"/>
                  </a:lnTo>
                  <a:lnTo>
                    <a:pt x="12242" y="153682"/>
                  </a:lnTo>
                  <a:lnTo>
                    <a:pt x="12242" y="151384"/>
                  </a:lnTo>
                  <a:close/>
                </a:path>
                <a:path w="22225" h="218440">
                  <a:moveTo>
                    <a:pt x="12242" y="145249"/>
                  </a:moveTo>
                  <a:lnTo>
                    <a:pt x="0" y="145249"/>
                  </a:lnTo>
                  <a:lnTo>
                    <a:pt x="0" y="147548"/>
                  </a:lnTo>
                  <a:lnTo>
                    <a:pt x="12242" y="147548"/>
                  </a:lnTo>
                  <a:lnTo>
                    <a:pt x="12242" y="145249"/>
                  </a:lnTo>
                  <a:close/>
                </a:path>
                <a:path w="22225" h="218440">
                  <a:moveTo>
                    <a:pt x="12242" y="139103"/>
                  </a:moveTo>
                  <a:lnTo>
                    <a:pt x="0" y="139103"/>
                  </a:lnTo>
                  <a:lnTo>
                    <a:pt x="0" y="141401"/>
                  </a:lnTo>
                  <a:lnTo>
                    <a:pt x="12242" y="141401"/>
                  </a:lnTo>
                  <a:lnTo>
                    <a:pt x="12242" y="139103"/>
                  </a:lnTo>
                  <a:close/>
                </a:path>
                <a:path w="22225" h="218440">
                  <a:moveTo>
                    <a:pt x="12242" y="132969"/>
                  </a:moveTo>
                  <a:lnTo>
                    <a:pt x="0" y="132969"/>
                  </a:lnTo>
                  <a:lnTo>
                    <a:pt x="0" y="135267"/>
                  </a:lnTo>
                  <a:lnTo>
                    <a:pt x="12242" y="135267"/>
                  </a:lnTo>
                  <a:lnTo>
                    <a:pt x="12242" y="132969"/>
                  </a:lnTo>
                  <a:close/>
                </a:path>
                <a:path w="22225" h="218440">
                  <a:moveTo>
                    <a:pt x="12242" y="126834"/>
                  </a:moveTo>
                  <a:lnTo>
                    <a:pt x="0" y="126834"/>
                  </a:lnTo>
                  <a:lnTo>
                    <a:pt x="0" y="129133"/>
                  </a:lnTo>
                  <a:lnTo>
                    <a:pt x="12242" y="129133"/>
                  </a:lnTo>
                  <a:lnTo>
                    <a:pt x="12242" y="126834"/>
                  </a:lnTo>
                  <a:close/>
                </a:path>
                <a:path w="22225" h="218440">
                  <a:moveTo>
                    <a:pt x="12242" y="120700"/>
                  </a:moveTo>
                  <a:lnTo>
                    <a:pt x="0" y="120700"/>
                  </a:lnTo>
                  <a:lnTo>
                    <a:pt x="0" y="122986"/>
                  </a:lnTo>
                  <a:lnTo>
                    <a:pt x="12242" y="122986"/>
                  </a:lnTo>
                  <a:lnTo>
                    <a:pt x="12242" y="120700"/>
                  </a:lnTo>
                  <a:close/>
                </a:path>
                <a:path w="22225" h="218440">
                  <a:moveTo>
                    <a:pt x="12242" y="114566"/>
                  </a:moveTo>
                  <a:lnTo>
                    <a:pt x="0" y="114566"/>
                  </a:lnTo>
                  <a:lnTo>
                    <a:pt x="0" y="116852"/>
                  </a:lnTo>
                  <a:lnTo>
                    <a:pt x="12242" y="116852"/>
                  </a:lnTo>
                  <a:lnTo>
                    <a:pt x="12242" y="114566"/>
                  </a:lnTo>
                  <a:close/>
                </a:path>
                <a:path w="22225" h="218440">
                  <a:moveTo>
                    <a:pt x="12242" y="108432"/>
                  </a:moveTo>
                  <a:lnTo>
                    <a:pt x="0" y="108432"/>
                  </a:lnTo>
                  <a:lnTo>
                    <a:pt x="0" y="110718"/>
                  </a:lnTo>
                  <a:lnTo>
                    <a:pt x="12242" y="110718"/>
                  </a:lnTo>
                  <a:lnTo>
                    <a:pt x="12242" y="108432"/>
                  </a:lnTo>
                  <a:close/>
                </a:path>
                <a:path w="22225" h="218440">
                  <a:moveTo>
                    <a:pt x="12242" y="102285"/>
                  </a:moveTo>
                  <a:lnTo>
                    <a:pt x="0" y="102285"/>
                  </a:lnTo>
                  <a:lnTo>
                    <a:pt x="0" y="104584"/>
                  </a:lnTo>
                  <a:lnTo>
                    <a:pt x="12242" y="104584"/>
                  </a:lnTo>
                  <a:lnTo>
                    <a:pt x="12242" y="102285"/>
                  </a:lnTo>
                  <a:close/>
                </a:path>
                <a:path w="22225" h="218440">
                  <a:moveTo>
                    <a:pt x="12242" y="96151"/>
                  </a:moveTo>
                  <a:lnTo>
                    <a:pt x="0" y="96151"/>
                  </a:lnTo>
                  <a:lnTo>
                    <a:pt x="0" y="98450"/>
                  </a:lnTo>
                  <a:lnTo>
                    <a:pt x="12242" y="98450"/>
                  </a:lnTo>
                  <a:lnTo>
                    <a:pt x="12242" y="96151"/>
                  </a:lnTo>
                  <a:close/>
                </a:path>
                <a:path w="22225" h="218440">
                  <a:moveTo>
                    <a:pt x="12242" y="90017"/>
                  </a:moveTo>
                  <a:lnTo>
                    <a:pt x="0" y="90017"/>
                  </a:lnTo>
                  <a:lnTo>
                    <a:pt x="0" y="92316"/>
                  </a:lnTo>
                  <a:lnTo>
                    <a:pt x="12242" y="92316"/>
                  </a:lnTo>
                  <a:lnTo>
                    <a:pt x="12242" y="90017"/>
                  </a:lnTo>
                  <a:close/>
                </a:path>
                <a:path w="22225" h="218440">
                  <a:moveTo>
                    <a:pt x="12242" y="83870"/>
                  </a:moveTo>
                  <a:lnTo>
                    <a:pt x="0" y="83870"/>
                  </a:lnTo>
                  <a:lnTo>
                    <a:pt x="0" y="86169"/>
                  </a:lnTo>
                  <a:lnTo>
                    <a:pt x="12242" y="86169"/>
                  </a:lnTo>
                  <a:lnTo>
                    <a:pt x="12242" y="83870"/>
                  </a:lnTo>
                  <a:close/>
                </a:path>
                <a:path w="22225" h="218440">
                  <a:moveTo>
                    <a:pt x="12242" y="77736"/>
                  </a:moveTo>
                  <a:lnTo>
                    <a:pt x="0" y="77736"/>
                  </a:lnTo>
                  <a:lnTo>
                    <a:pt x="0" y="80035"/>
                  </a:lnTo>
                  <a:lnTo>
                    <a:pt x="12242" y="80035"/>
                  </a:lnTo>
                  <a:lnTo>
                    <a:pt x="12242" y="77736"/>
                  </a:lnTo>
                  <a:close/>
                </a:path>
                <a:path w="22225" h="218440">
                  <a:moveTo>
                    <a:pt x="12242" y="71602"/>
                  </a:moveTo>
                  <a:lnTo>
                    <a:pt x="0" y="71602"/>
                  </a:lnTo>
                  <a:lnTo>
                    <a:pt x="0" y="73901"/>
                  </a:lnTo>
                  <a:lnTo>
                    <a:pt x="12242" y="73901"/>
                  </a:lnTo>
                  <a:lnTo>
                    <a:pt x="12242" y="71602"/>
                  </a:lnTo>
                  <a:close/>
                </a:path>
                <a:path w="22225" h="218440">
                  <a:moveTo>
                    <a:pt x="12242" y="65468"/>
                  </a:moveTo>
                  <a:lnTo>
                    <a:pt x="0" y="65468"/>
                  </a:lnTo>
                  <a:lnTo>
                    <a:pt x="0" y="67754"/>
                  </a:lnTo>
                  <a:lnTo>
                    <a:pt x="12242" y="67754"/>
                  </a:lnTo>
                  <a:lnTo>
                    <a:pt x="12242" y="65468"/>
                  </a:lnTo>
                  <a:close/>
                </a:path>
                <a:path w="22225" h="218440">
                  <a:moveTo>
                    <a:pt x="12242" y="59321"/>
                  </a:moveTo>
                  <a:lnTo>
                    <a:pt x="0" y="59321"/>
                  </a:lnTo>
                  <a:lnTo>
                    <a:pt x="0" y="61620"/>
                  </a:lnTo>
                  <a:lnTo>
                    <a:pt x="12242" y="61620"/>
                  </a:lnTo>
                  <a:lnTo>
                    <a:pt x="12242" y="59321"/>
                  </a:lnTo>
                  <a:close/>
                </a:path>
                <a:path w="22225" h="218440">
                  <a:moveTo>
                    <a:pt x="12242" y="53174"/>
                  </a:moveTo>
                  <a:lnTo>
                    <a:pt x="0" y="53174"/>
                  </a:lnTo>
                  <a:lnTo>
                    <a:pt x="0" y="55486"/>
                  </a:lnTo>
                  <a:lnTo>
                    <a:pt x="12242" y="55486"/>
                  </a:lnTo>
                  <a:lnTo>
                    <a:pt x="12242" y="53174"/>
                  </a:lnTo>
                  <a:close/>
                </a:path>
                <a:path w="22225" h="218440">
                  <a:moveTo>
                    <a:pt x="12242" y="47040"/>
                  </a:moveTo>
                  <a:lnTo>
                    <a:pt x="0" y="47040"/>
                  </a:lnTo>
                  <a:lnTo>
                    <a:pt x="0" y="49352"/>
                  </a:lnTo>
                  <a:lnTo>
                    <a:pt x="12242" y="49352"/>
                  </a:lnTo>
                  <a:lnTo>
                    <a:pt x="12242" y="47040"/>
                  </a:lnTo>
                  <a:close/>
                </a:path>
                <a:path w="22225" h="218440">
                  <a:moveTo>
                    <a:pt x="12242" y="40906"/>
                  </a:moveTo>
                  <a:lnTo>
                    <a:pt x="0" y="40906"/>
                  </a:lnTo>
                  <a:lnTo>
                    <a:pt x="0" y="43205"/>
                  </a:lnTo>
                  <a:lnTo>
                    <a:pt x="12242" y="43205"/>
                  </a:lnTo>
                  <a:lnTo>
                    <a:pt x="12242" y="40906"/>
                  </a:lnTo>
                  <a:close/>
                </a:path>
                <a:path w="22225" h="218440">
                  <a:moveTo>
                    <a:pt x="12242" y="34759"/>
                  </a:moveTo>
                  <a:lnTo>
                    <a:pt x="0" y="34759"/>
                  </a:lnTo>
                  <a:lnTo>
                    <a:pt x="0" y="37071"/>
                  </a:lnTo>
                  <a:lnTo>
                    <a:pt x="12242" y="37071"/>
                  </a:lnTo>
                  <a:lnTo>
                    <a:pt x="12242" y="34759"/>
                  </a:lnTo>
                  <a:close/>
                </a:path>
                <a:path w="22225" h="218440">
                  <a:moveTo>
                    <a:pt x="12242" y="28625"/>
                  </a:moveTo>
                  <a:lnTo>
                    <a:pt x="0" y="28625"/>
                  </a:lnTo>
                  <a:lnTo>
                    <a:pt x="0" y="30924"/>
                  </a:lnTo>
                  <a:lnTo>
                    <a:pt x="12242" y="30924"/>
                  </a:lnTo>
                  <a:lnTo>
                    <a:pt x="12242" y="28625"/>
                  </a:lnTo>
                  <a:close/>
                </a:path>
                <a:path w="22225" h="218440">
                  <a:moveTo>
                    <a:pt x="12242" y="22504"/>
                  </a:moveTo>
                  <a:lnTo>
                    <a:pt x="0" y="22504"/>
                  </a:lnTo>
                  <a:lnTo>
                    <a:pt x="0" y="24790"/>
                  </a:lnTo>
                  <a:lnTo>
                    <a:pt x="12242" y="24790"/>
                  </a:lnTo>
                  <a:lnTo>
                    <a:pt x="12242" y="22504"/>
                  </a:lnTo>
                  <a:close/>
                </a:path>
                <a:path w="22225" h="218440">
                  <a:moveTo>
                    <a:pt x="12242" y="16357"/>
                  </a:moveTo>
                  <a:lnTo>
                    <a:pt x="0" y="16357"/>
                  </a:lnTo>
                  <a:lnTo>
                    <a:pt x="0" y="18643"/>
                  </a:lnTo>
                  <a:lnTo>
                    <a:pt x="12242" y="18643"/>
                  </a:lnTo>
                  <a:lnTo>
                    <a:pt x="12242" y="16357"/>
                  </a:lnTo>
                  <a:close/>
                </a:path>
                <a:path w="22225" h="218440">
                  <a:moveTo>
                    <a:pt x="12242" y="9855"/>
                  </a:moveTo>
                  <a:lnTo>
                    <a:pt x="0" y="9855"/>
                  </a:lnTo>
                  <a:lnTo>
                    <a:pt x="0" y="12141"/>
                  </a:lnTo>
                  <a:lnTo>
                    <a:pt x="12242" y="12141"/>
                  </a:lnTo>
                  <a:lnTo>
                    <a:pt x="12242" y="9855"/>
                  </a:lnTo>
                  <a:close/>
                </a:path>
                <a:path w="22225" h="218440">
                  <a:moveTo>
                    <a:pt x="12242" y="3327"/>
                  </a:moveTo>
                  <a:lnTo>
                    <a:pt x="0" y="3327"/>
                  </a:lnTo>
                  <a:lnTo>
                    <a:pt x="0" y="5638"/>
                  </a:lnTo>
                  <a:lnTo>
                    <a:pt x="12242" y="5638"/>
                  </a:lnTo>
                  <a:lnTo>
                    <a:pt x="12242" y="3327"/>
                  </a:lnTo>
                  <a:close/>
                </a:path>
                <a:path w="22225" h="218440">
                  <a:moveTo>
                    <a:pt x="21628" y="215925"/>
                  </a:moveTo>
                  <a:lnTo>
                    <a:pt x="9372" y="215925"/>
                  </a:lnTo>
                  <a:lnTo>
                    <a:pt x="9372" y="218224"/>
                  </a:lnTo>
                  <a:lnTo>
                    <a:pt x="21628" y="218224"/>
                  </a:lnTo>
                  <a:lnTo>
                    <a:pt x="21628" y="215925"/>
                  </a:lnTo>
                  <a:close/>
                </a:path>
                <a:path w="22225" h="218440">
                  <a:moveTo>
                    <a:pt x="21628" y="209778"/>
                  </a:moveTo>
                  <a:lnTo>
                    <a:pt x="9372" y="209778"/>
                  </a:lnTo>
                  <a:lnTo>
                    <a:pt x="9372" y="212077"/>
                  </a:lnTo>
                  <a:lnTo>
                    <a:pt x="21628" y="212077"/>
                  </a:lnTo>
                  <a:lnTo>
                    <a:pt x="21628" y="209778"/>
                  </a:lnTo>
                  <a:close/>
                </a:path>
                <a:path w="22225" h="218440">
                  <a:moveTo>
                    <a:pt x="21628" y="203644"/>
                  </a:moveTo>
                  <a:lnTo>
                    <a:pt x="9372" y="203644"/>
                  </a:lnTo>
                  <a:lnTo>
                    <a:pt x="9372" y="205943"/>
                  </a:lnTo>
                  <a:lnTo>
                    <a:pt x="21628" y="205943"/>
                  </a:lnTo>
                  <a:lnTo>
                    <a:pt x="21628" y="203644"/>
                  </a:lnTo>
                  <a:close/>
                </a:path>
                <a:path w="22225" h="218440">
                  <a:moveTo>
                    <a:pt x="21628" y="197510"/>
                  </a:moveTo>
                  <a:lnTo>
                    <a:pt x="9372" y="197510"/>
                  </a:lnTo>
                  <a:lnTo>
                    <a:pt x="9372" y="199809"/>
                  </a:lnTo>
                  <a:lnTo>
                    <a:pt x="21628" y="199809"/>
                  </a:lnTo>
                  <a:lnTo>
                    <a:pt x="21628" y="197510"/>
                  </a:lnTo>
                  <a:close/>
                </a:path>
                <a:path w="22225" h="218440">
                  <a:moveTo>
                    <a:pt x="21628" y="191376"/>
                  </a:moveTo>
                  <a:lnTo>
                    <a:pt x="9372" y="191376"/>
                  </a:lnTo>
                  <a:lnTo>
                    <a:pt x="9372" y="193662"/>
                  </a:lnTo>
                  <a:lnTo>
                    <a:pt x="21628" y="193662"/>
                  </a:lnTo>
                  <a:lnTo>
                    <a:pt x="21628" y="191376"/>
                  </a:lnTo>
                  <a:close/>
                </a:path>
                <a:path w="22225" h="218440">
                  <a:moveTo>
                    <a:pt x="21628" y="185242"/>
                  </a:moveTo>
                  <a:lnTo>
                    <a:pt x="9372" y="185242"/>
                  </a:lnTo>
                  <a:lnTo>
                    <a:pt x="9372" y="187528"/>
                  </a:lnTo>
                  <a:lnTo>
                    <a:pt x="21628" y="187528"/>
                  </a:lnTo>
                  <a:lnTo>
                    <a:pt x="21628" y="185242"/>
                  </a:lnTo>
                  <a:close/>
                </a:path>
                <a:path w="22225" h="218440">
                  <a:moveTo>
                    <a:pt x="21628" y="179108"/>
                  </a:moveTo>
                  <a:lnTo>
                    <a:pt x="9372" y="179108"/>
                  </a:lnTo>
                  <a:lnTo>
                    <a:pt x="9372" y="181394"/>
                  </a:lnTo>
                  <a:lnTo>
                    <a:pt x="21628" y="181394"/>
                  </a:lnTo>
                  <a:lnTo>
                    <a:pt x="21628" y="179108"/>
                  </a:lnTo>
                  <a:close/>
                </a:path>
                <a:path w="22225" h="218440">
                  <a:moveTo>
                    <a:pt x="21628" y="172961"/>
                  </a:moveTo>
                  <a:lnTo>
                    <a:pt x="9372" y="172961"/>
                  </a:lnTo>
                  <a:lnTo>
                    <a:pt x="9372" y="175260"/>
                  </a:lnTo>
                  <a:lnTo>
                    <a:pt x="21628" y="175260"/>
                  </a:lnTo>
                  <a:lnTo>
                    <a:pt x="21628" y="172961"/>
                  </a:lnTo>
                  <a:close/>
                </a:path>
                <a:path w="22225" h="218440">
                  <a:moveTo>
                    <a:pt x="21628" y="166827"/>
                  </a:moveTo>
                  <a:lnTo>
                    <a:pt x="9372" y="166827"/>
                  </a:lnTo>
                  <a:lnTo>
                    <a:pt x="9372" y="169125"/>
                  </a:lnTo>
                  <a:lnTo>
                    <a:pt x="21628" y="169125"/>
                  </a:lnTo>
                  <a:lnTo>
                    <a:pt x="21628" y="166827"/>
                  </a:lnTo>
                  <a:close/>
                </a:path>
                <a:path w="22225" h="218440">
                  <a:moveTo>
                    <a:pt x="21628" y="160680"/>
                  </a:moveTo>
                  <a:lnTo>
                    <a:pt x="9372" y="160680"/>
                  </a:lnTo>
                  <a:lnTo>
                    <a:pt x="9372" y="162991"/>
                  </a:lnTo>
                  <a:lnTo>
                    <a:pt x="21628" y="162991"/>
                  </a:lnTo>
                  <a:lnTo>
                    <a:pt x="21628" y="160680"/>
                  </a:lnTo>
                  <a:close/>
                </a:path>
                <a:path w="22225" h="218440">
                  <a:moveTo>
                    <a:pt x="21628" y="154533"/>
                  </a:moveTo>
                  <a:lnTo>
                    <a:pt x="9372" y="154533"/>
                  </a:lnTo>
                  <a:lnTo>
                    <a:pt x="9372" y="156845"/>
                  </a:lnTo>
                  <a:lnTo>
                    <a:pt x="21628" y="156845"/>
                  </a:lnTo>
                  <a:lnTo>
                    <a:pt x="21628" y="154533"/>
                  </a:lnTo>
                  <a:close/>
                </a:path>
                <a:path w="22225" h="218440">
                  <a:moveTo>
                    <a:pt x="21628" y="148399"/>
                  </a:moveTo>
                  <a:lnTo>
                    <a:pt x="9372" y="148399"/>
                  </a:lnTo>
                  <a:lnTo>
                    <a:pt x="9372" y="150710"/>
                  </a:lnTo>
                  <a:lnTo>
                    <a:pt x="21628" y="150710"/>
                  </a:lnTo>
                  <a:lnTo>
                    <a:pt x="21628" y="148399"/>
                  </a:lnTo>
                  <a:close/>
                </a:path>
                <a:path w="22225" h="218440">
                  <a:moveTo>
                    <a:pt x="21628" y="142265"/>
                  </a:moveTo>
                  <a:lnTo>
                    <a:pt x="9372" y="142265"/>
                  </a:lnTo>
                  <a:lnTo>
                    <a:pt x="9372" y="144564"/>
                  </a:lnTo>
                  <a:lnTo>
                    <a:pt x="21628" y="144564"/>
                  </a:lnTo>
                  <a:lnTo>
                    <a:pt x="21628" y="142265"/>
                  </a:lnTo>
                  <a:close/>
                </a:path>
                <a:path w="22225" h="218440">
                  <a:moveTo>
                    <a:pt x="21628" y="136131"/>
                  </a:moveTo>
                  <a:lnTo>
                    <a:pt x="9372" y="136131"/>
                  </a:lnTo>
                  <a:lnTo>
                    <a:pt x="9372" y="138430"/>
                  </a:lnTo>
                  <a:lnTo>
                    <a:pt x="21628" y="138430"/>
                  </a:lnTo>
                  <a:lnTo>
                    <a:pt x="21628" y="136131"/>
                  </a:lnTo>
                  <a:close/>
                </a:path>
                <a:path w="22225" h="218440">
                  <a:moveTo>
                    <a:pt x="21628" y="129997"/>
                  </a:moveTo>
                  <a:lnTo>
                    <a:pt x="9372" y="129997"/>
                  </a:lnTo>
                  <a:lnTo>
                    <a:pt x="9372" y="132283"/>
                  </a:lnTo>
                  <a:lnTo>
                    <a:pt x="21628" y="132283"/>
                  </a:lnTo>
                  <a:lnTo>
                    <a:pt x="21628" y="129997"/>
                  </a:lnTo>
                  <a:close/>
                </a:path>
                <a:path w="22225" h="218440">
                  <a:moveTo>
                    <a:pt x="21628" y="123850"/>
                  </a:moveTo>
                  <a:lnTo>
                    <a:pt x="9372" y="123850"/>
                  </a:lnTo>
                  <a:lnTo>
                    <a:pt x="9372" y="126149"/>
                  </a:lnTo>
                  <a:lnTo>
                    <a:pt x="21628" y="126149"/>
                  </a:lnTo>
                  <a:lnTo>
                    <a:pt x="21628" y="123850"/>
                  </a:lnTo>
                  <a:close/>
                </a:path>
                <a:path w="22225" h="218440">
                  <a:moveTo>
                    <a:pt x="21628" y="117716"/>
                  </a:moveTo>
                  <a:lnTo>
                    <a:pt x="9372" y="117716"/>
                  </a:lnTo>
                  <a:lnTo>
                    <a:pt x="9372" y="120015"/>
                  </a:lnTo>
                  <a:lnTo>
                    <a:pt x="21628" y="120015"/>
                  </a:lnTo>
                  <a:lnTo>
                    <a:pt x="21628" y="117716"/>
                  </a:lnTo>
                  <a:close/>
                </a:path>
                <a:path w="22225" h="218440">
                  <a:moveTo>
                    <a:pt x="21628" y="111582"/>
                  </a:moveTo>
                  <a:lnTo>
                    <a:pt x="9372" y="111582"/>
                  </a:lnTo>
                  <a:lnTo>
                    <a:pt x="9372" y="113880"/>
                  </a:lnTo>
                  <a:lnTo>
                    <a:pt x="21628" y="113880"/>
                  </a:lnTo>
                  <a:lnTo>
                    <a:pt x="21628" y="111582"/>
                  </a:lnTo>
                  <a:close/>
                </a:path>
                <a:path w="22225" h="218440">
                  <a:moveTo>
                    <a:pt x="21628" y="105435"/>
                  </a:moveTo>
                  <a:lnTo>
                    <a:pt x="9372" y="105435"/>
                  </a:lnTo>
                  <a:lnTo>
                    <a:pt x="9372" y="107734"/>
                  </a:lnTo>
                  <a:lnTo>
                    <a:pt x="21628" y="107734"/>
                  </a:lnTo>
                  <a:lnTo>
                    <a:pt x="21628" y="105435"/>
                  </a:lnTo>
                  <a:close/>
                </a:path>
                <a:path w="22225" h="218440">
                  <a:moveTo>
                    <a:pt x="21628" y="99301"/>
                  </a:moveTo>
                  <a:lnTo>
                    <a:pt x="9372" y="99301"/>
                  </a:lnTo>
                  <a:lnTo>
                    <a:pt x="9372" y="101600"/>
                  </a:lnTo>
                  <a:lnTo>
                    <a:pt x="21628" y="101600"/>
                  </a:lnTo>
                  <a:lnTo>
                    <a:pt x="21628" y="99301"/>
                  </a:lnTo>
                  <a:close/>
                </a:path>
                <a:path w="22225" h="218440">
                  <a:moveTo>
                    <a:pt x="21628" y="93167"/>
                  </a:moveTo>
                  <a:lnTo>
                    <a:pt x="9372" y="93167"/>
                  </a:lnTo>
                  <a:lnTo>
                    <a:pt x="9372" y="95465"/>
                  </a:lnTo>
                  <a:lnTo>
                    <a:pt x="21628" y="95465"/>
                  </a:lnTo>
                  <a:lnTo>
                    <a:pt x="21628" y="93167"/>
                  </a:lnTo>
                  <a:close/>
                </a:path>
                <a:path w="22225" h="218440">
                  <a:moveTo>
                    <a:pt x="21628" y="87033"/>
                  </a:moveTo>
                  <a:lnTo>
                    <a:pt x="9372" y="87033"/>
                  </a:lnTo>
                  <a:lnTo>
                    <a:pt x="9372" y="89319"/>
                  </a:lnTo>
                  <a:lnTo>
                    <a:pt x="21628" y="89319"/>
                  </a:lnTo>
                  <a:lnTo>
                    <a:pt x="21628" y="87033"/>
                  </a:lnTo>
                  <a:close/>
                </a:path>
                <a:path w="22225" h="218440">
                  <a:moveTo>
                    <a:pt x="21628" y="80899"/>
                  </a:moveTo>
                  <a:lnTo>
                    <a:pt x="9372" y="80899"/>
                  </a:lnTo>
                  <a:lnTo>
                    <a:pt x="9372" y="83185"/>
                  </a:lnTo>
                  <a:lnTo>
                    <a:pt x="21628" y="83185"/>
                  </a:lnTo>
                  <a:lnTo>
                    <a:pt x="21628" y="80899"/>
                  </a:lnTo>
                  <a:close/>
                </a:path>
                <a:path w="22225" h="218440">
                  <a:moveTo>
                    <a:pt x="21628" y="74764"/>
                  </a:moveTo>
                  <a:lnTo>
                    <a:pt x="9372" y="74764"/>
                  </a:lnTo>
                  <a:lnTo>
                    <a:pt x="9372" y="77050"/>
                  </a:lnTo>
                  <a:lnTo>
                    <a:pt x="21628" y="77050"/>
                  </a:lnTo>
                  <a:lnTo>
                    <a:pt x="21628" y="74764"/>
                  </a:lnTo>
                  <a:close/>
                </a:path>
                <a:path w="22225" h="218440">
                  <a:moveTo>
                    <a:pt x="21628" y="68618"/>
                  </a:moveTo>
                  <a:lnTo>
                    <a:pt x="9372" y="68618"/>
                  </a:lnTo>
                  <a:lnTo>
                    <a:pt x="9372" y="70916"/>
                  </a:lnTo>
                  <a:lnTo>
                    <a:pt x="21628" y="70916"/>
                  </a:lnTo>
                  <a:lnTo>
                    <a:pt x="21628" y="68618"/>
                  </a:lnTo>
                  <a:close/>
                </a:path>
                <a:path w="22225" h="218440">
                  <a:moveTo>
                    <a:pt x="21628" y="62484"/>
                  </a:moveTo>
                  <a:lnTo>
                    <a:pt x="9372" y="62484"/>
                  </a:lnTo>
                  <a:lnTo>
                    <a:pt x="9372" y="64782"/>
                  </a:lnTo>
                  <a:lnTo>
                    <a:pt x="21628" y="64782"/>
                  </a:lnTo>
                  <a:lnTo>
                    <a:pt x="21628" y="62484"/>
                  </a:lnTo>
                  <a:close/>
                </a:path>
                <a:path w="22225" h="218440">
                  <a:moveTo>
                    <a:pt x="21628" y="56337"/>
                  </a:moveTo>
                  <a:lnTo>
                    <a:pt x="9372" y="56337"/>
                  </a:lnTo>
                  <a:lnTo>
                    <a:pt x="9372" y="58635"/>
                  </a:lnTo>
                  <a:lnTo>
                    <a:pt x="21628" y="58635"/>
                  </a:lnTo>
                  <a:lnTo>
                    <a:pt x="21628" y="56337"/>
                  </a:lnTo>
                  <a:close/>
                </a:path>
                <a:path w="22225" h="218440">
                  <a:moveTo>
                    <a:pt x="21628" y="50203"/>
                  </a:moveTo>
                  <a:lnTo>
                    <a:pt x="9372" y="50203"/>
                  </a:lnTo>
                  <a:lnTo>
                    <a:pt x="9372" y="52501"/>
                  </a:lnTo>
                  <a:lnTo>
                    <a:pt x="21628" y="52501"/>
                  </a:lnTo>
                  <a:lnTo>
                    <a:pt x="21628" y="50203"/>
                  </a:lnTo>
                  <a:close/>
                </a:path>
                <a:path w="22225" h="218440">
                  <a:moveTo>
                    <a:pt x="21628" y="44069"/>
                  </a:moveTo>
                  <a:lnTo>
                    <a:pt x="9372" y="44069"/>
                  </a:lnTo>
                  <a:lnTo>
                    <a:pt x="9372" y="46367"/>
                  </a:lnTo>
                  <a:lnTo>
                    <a:pt x="21628" y="46367"/>
                  </a:lnTo>
                  <a:lnTo>
                    <a:pt x="21628" y="44069"/>
                  </a:lnTo>
                  <a:close/>
                </a:path>
                <a:path w="22225" h="218440">
                  <a:moveTo>
                    <a:pt x="21628" y="37934"/>
                  </a:moveTo>
                  <a:lnTo>
                    <a:pt x="9372" y="37934"/>
                  </a:lnTo>
                  <a:lnTo>
                    <a:pt x="9372" y="40220"/>
                  </a:lnTo>
                  <a:lnTo>
                    <a:pt x="21628" y="40220"/>
                  </a:lnTo>
                  <a:lnTo>
                    <a:pt x="21628" y="37934"/>
                  </a:lnTo>
                  <a:close/>
                </a:path>
                <a:path w="22225" h="218440">
                  <a:moveTo>
                    <a:pt x="21628" y="31800"/>
                  </a:moveTo>
                  <a:lnTo>
                    <a:pt x="9372" y="31800"/>
                  </a:lnTo>
                  <a:lnTo>
                    <a:pt x="9372" y="34086"/>
                  </a:lnTo>
                  <a:lnTo>
                    <a:pt x="21628" y="34086"/>
                  </a:lnTo>
                  <a:lnTo>
                    <a:pt x="21628" y="31800"/>
                  </a:lnTo>
                  <a:close/>
                </a:path>
                <a:path w="22225" h="218440">
                  <a:moveTo>
                    <a:pt x="21628" y="25654"/>
                  </a:moveTo>
                  <a:lnTo>
                    <a:pt x="9372" y="25654"/>
                  </a:lnTo>
                  <a:lnTo>
                    <a:pt x="9372" y="27952"/>
                  </a:lnTo>
                  <a:lnTo>
                    <a:pt x="21628" y="27952"/>
                  </a:lnTo>
                  <a:lnTo>
                    <a:pt x="21628" y="25654"/>
                  </a:lnTo>
                  <a:close/>
                </a:path>
                <a:path w="22225" h="218440">
                  <a:moveTo>
                    <a:pt x="21628" y="19519"/>
                  </a:moveTo>
                  <a:lnTo>
                    <a:pt x="9372" y="19519"/>
                  </a:lnTo>
                  <a:lnTo>
                    <a:pt x="9372" y="21818"/>
                  </a:lnTo>
                  <a:lnTo>
                    <a:pt x="21628" y="21818"/>
                  </a:lnTo>
                  <a:lnTo>
                    <a:pt x="21628" y="19519"/>
                  </a:lnTo>
                  <a:close/>
                </a:path>
                <a:path w="22225" h="218440">
                  <a:moveTo>
                    <a:pt x="21628" y="13017"/>
                  </a:moveTo>
                  <a:lnTo>
                    <a:pt x="9372" y="13017"/>
                  </a:lnTo>
                  <a:lnTo>
                    <a:pt x="9372" y="15303"/>
                  </a:lnTo>
                  <a:lnTo>
                    <a:pt x="21628" y="15303"/>
                  </a:lnTo>
                  <a:lnTo>
                    <a:pt x="21628" y="13017"/>
                  </a:lnTo>
                  <a:close/>
                </a:path>
                <a:path w="22225" h="218440">
                  <a:moveTo>
                    <a:pt x="21628" y="6502"/>
                  </a:moveTo>
                  <a:lnTo>
                    <a:pt x="9372" y="6502"/>
                  </a:lnTo>
                  <a:lnTo>
                    <a:pt x="9372" y="8788"/>
                  </a:lnTo>
                  <a:lnTo>
                    <a:pt x="21628" y="8788"/>
                  </a:lnTo>
                  <a:lnTo>
                    <a:pt x="21628" y="6502"/>
                  </a:lnTo>
                  <a:close/>
                </a:path>
                <a:path w="22225" h="218440">
                  <a:moveTo>
                    <a:pt x="21628" y="0"/>
                  </a:moveTo>
                  <a:lnTo>
                    <a:pt x="9372" y="0"/>
                  </a:lnTo>
                  <a:lnTo>
                    <a:pt x="9372" y="2286"/>
                  </a:lnTo>
                  <a:lnTo>
                    <a:pt x="21628" y="2286"/>
                  </a:lnTo>
                  <a:lnTo>
                    <a:pt x="21628" y="0"/>
                  </a:lnTo>
                  <a:close/>
                </a:path>
              </a:pathLst>
            </a:custGeom>
            <a:solidFill>
              <a:srgbClr val="0016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86">
              <a:extLst>
                <a:ext uri="{FF2B5EF4-FFF2-40B4-BE49-F238E27FC236}">
                  <a16:creationId xmlns:a16="http://schemas.microsoft.com/office/drawing/2014/main" id="{3422F244-191A-2C1D-E90F-A0B47A94F229}"/>
                </a:ext>
              </a:extLst>
            </p:cNvPr>
            <p:cNvSpPr/>
            <p:nvPr/>
          </p:nvSpPr>
          <p:spPr>
            <a:xfrm>
              <a:off x="1627124" y="13227164"/>
              <a:ext cx="22225" cy="217170"/>
            </a:xfrm>
            <a:custGeom>
              <a:avLst/>
              <a:gdLst/>
              <a:ahLst/>
              <a:cxnLst/>
              <a:rect l="l" t="t" r="r" b="b"/>
              <a:pathLst>
                <a:path w="22225" h="217169">
                  <a:moveTo>
                    <a:pt x="12242" y="211670"/>
                  </a:moveTo>
                  <a:lnTo>
                    <a:pt x="0" y="211670"/>
                  </a:lnTo>
                  <a:lnTo>
                    <a:pt x="0" y="213956"/>
                  </a:lnTo>
                  <a:lnTo>
                    <a:pt x="12242" y="213956"/>
                  </a:lnTo>
                  <a:lnTo>
                    <a:pt x="12242" y="211670"/>
                  </a:lnTo>
                  <a:close/>
                </a:path>
                <a:path w="22225" h="217169">
                  <a:moveTo>
                    <a:pt x="12242" y="205524"/>
                  </a:moveTo>
                  <a:lnTo>
                    <a:pt x="0" y="205524"/>
                  </a:lnTo>
                  <a:lnTo>
                    <a:pt x="0" y="207810"/>
                  </a:lnTo>
                  <a:lnTo>
                    <a:pt x="12242" y="207810"/>
                  </a:lnTo>
                  <a:lnTo>
                    <a:pt x="12242" y="205524"/>
                  </a:lnTo>
                  <a:close/>
                </a:path>
                <a:path w="22225" h="217169">
                  <a:moveTo>
                    <a:pt x="12242" y="199390"/>
                  </a:moveTo>
                  <a:lnTo>
                    <a:pt x="0" y="199390"/>
                  </a:lnTo>
                  <a:lnTo>
                    <a:pt x="0" y="201676"/>
                  </a:lnTo>
                  <a:lnTo>
                    <a:pt x="12242" y="201676"/>
                  </a:lnTo>
                  <a:lnTo>
                    <a:pt x="12242" y="199390"/>
                  </a:lnTo>
                  <a:close/>
                </a:path>
                <a:path w="22225" h="217169">
                  <a:moveTo>
                    <a:pt x="12242" y="193243"/>
                  </a:moveTo>
                  <a:lnTo>
                    <a:pt x="0" y="193243"/>
                  </a:lnTo>
                  <a:lnTo>
                    <a:pt x="0" y="195541"/>
                  </a:lnTo>
                  <a:lnTo>
                    <a:pt x="12242" y="195541"/>
                  </a:lnTo>
                  <a:lnTo>
                    <a:pt x="12242" y="193243"/>
                  </a:lnTo>
                  <a:close/>
                </a:path>
                <a:path w="22225" h="217169">
                  <a:moveTo>
                    <a:pt x="12242" y="187109"/>
                  </a:moveTo>
                  <a:lnTo>
                    <a:pt x="0" y="187109"/>
                  </a:lnTo>
                  <a:lnTo>
                    <a:pt x="0" y="189407"/>
                  </a:lnTo>
                  <a:lnTo>
                    <a:pt x="12242" y="189407"/>
                  </a:lnTo>
                  <a:lnTo>
                    <a:pt x="12242" y="187109"/>
                  </a:lnTo>
                  <a:close/>
                </a:path>
                <a:path w="22225" h="217169">
                  <a:moveTo>
                    <a:pt x="12242" y="180975"/>
                  </a:moveTo>
                  <a:lnTo>
                    <a:pt x="0" y="180975"/>
                  </a:lnTo>
                  <a:lnTo>
                    <a:pt x="0" y="183273"/>
                  </a:lnTo>
                  <a:lnTo>
                    <a:pt x="12242" y="183273"/>
                  </a:lnTo>
                  <a:lnTo>
                    <a:pt x="12242" y="180975"/>
                  </a:lnTo>
                  <a:close/>
                </a:path>
                <a:path w="22225" h="217169">
                  <a:moveTo>
                    <a:pt x="12242" y="174828"/>
                  </a:moveTo>
                  <a:lnTo>
                    <a:pt x="0" y="174828"/>
                  </a:lnTo>
                  <a:lnTo>
                    <a:pt x="0" y="177126"/>
                  </a:lnTo>
                  <a:lnTo>
                    <a:pt x="12242" y="177126"/>
                  </a:lnTo>
                  <a:lnTo>
                    <a:pt x="12242" y="174828"/>
                  </a:lnTo>
                  <a:close/>
                </a:path>
                <a:path w="22225" h="217169">
                  <a:moveTo>
                    <a:pt x="12242" y="168694"/>
                  </a:moveTo>
                  <a:lnTo>
                    <a:pt x="0" y="168694"/>
                  </a:lnTo>
                  <a:lnTo>
                    <a:pt x="0" y="170992"/>
                  </a:lnTo>
                  <a:lnTo>
                    <a:pt x="12242" y="170992"/>
                  </a:lnTo>
                  <a:lnTo>
                    <a:pt x="12242" y="168694"/>
                  </a:lnTo>
                  <a:close/>
                </a:path>
                <a:path w="22225" h="217169">
                  <a:moveTo>
                    <a:pt x="12242" y="162572"/>
                  </a:moveTo>
                  <a:lnTo>
                    <a:pt x="0" y="162572"/>
                  </a:lnTo>
                  <a:lnTo>
                    <a:pt x="0" y="164858"/>
                  </a:lnTo>
                  <a:lnTo>
                    <a:pt x="12242" y="164858"/>
                  </a:lnTo>
                  <a:lnTo>
                    <a:pt x="12242" y="162572"/>
                  </a:lnTo>
                  <a:close/>
                </a:path>
                <a:path w="22225" h="217169">
                  <a:moveTo>
                    <a:pt x="12242" y="156425"/>
                  </a:moveTo>
                  <a:lnTo>
                    <a:pt x="0" y="156425"/>
                  </a:lnTo>
                  <a:lnTo>
                    <a:pt x="0" y="158711"/>
                  </a:lnTo>
                  <a:lnTo>
                    <a:pt x="12242" y="158711"/>
                  </a:lnTo>
                  <a:lnTo>
                    <a:pt x="12242" y="156425"/>
                  </a:lnTo>
                  <a:close/>
                </a:path>
                <a:path w="22225" h="217169">
                  <a:moveTo>
                    <a:pt x="12242" y="150291"/>
                  </a:moveTo>
                  <a:lnTo>
                    <a:pt x="0" y="150291"/>
                  </a:lnTo>
                  <a:lnTo>
                    <a:pt x="0" y="152577"/>
                  </a:lnTo>
                  <a:lnTo>
                    <a:pt x="12242" y="152577"/>
                  </a:lnTo>
                  <a:lnTo>
                    <a:pt x="12242" y="150291"/>
                  </a:lnTo>
                  <a:close/>
                </a:path>
                <a:path w="22225" h="217169">
                  <a:moveTo>
                    <a:pt x="12242" y="144145"/>
                  </a:moveTo>
                  <a:lnTo>
                    <a:pt x="0" y="144145"/>
                  </a:lnTo>
                  <a:lnTo>
                    <a:pt x="0" y="146456"/>
                  </a:lnTo>
                  <a:lnTo>
                    <a:pt x="12242" y="146456"/>
                  </a:lnTo>
                  <a:lnTo>
                    <a:pt x="12242" y="144145"/>
                  </a:lnTo>
                  <a:close/>
                </a:path>
                <a:path w="22225" h="217169">
                  <a:moveTo>
                    <a:pt x="12242" y="138010"/>
                  </a:moveTo>
                  <a:lnTo>
                    <a:pt x="0" y="138010"/>
                  </a:lnTo>
                  <a:lnTo>
                    <a:pt x="0" y="140309"/>
                  </a:lnTo>
                  <a:lnTo>
                    <a:pt x="12242" y="140309"/>
                  </a:lnTo>
                  <a:lnTo>
                    <a:pt x="12242" y="138010"/>
                  </a:lnTo>
                  <a:close/>
                </a:path>
                <a:path w="22225" h="217169">
                  <a:moveTo>
                    <a:pt x="12242" y="131864"/>
                  </a:moveTo>
                  <a:lnTo>
                    <a:pt x="0" y="131864"/>
                  </a:lnTo>
                  <a:lnTo>
                    <a:pt x="0" y="134175"/>
                  </a:lnTo>
                  <a:lnTo>
                    <a:pt x="12242" y="134175"/>
                  </a:lnTo>
                  <a:lnTo>
                    <a:pt x="12242" y="131864"/>
                  </a:lnTo>
                  <a:close/>
                </a:path>
                <a:path w="22225" h="217169">
                  <a:moveTo>
                    <a:pt x="12242" y="125730"/>
                  </a:moveTo>
                  <a:lnTo>
                    <a:pt x="0" y="125730"/>
                  </a:lnTo>
                  <a:lnTo>
                    <a:pt x="0" y="128028"/>
                  </a:lnTo>
                  <a:lnTo>
                    <a:pt x="12242" y="128028"/>
                  </a:lnTo>
                  <a:lnTo>
                    <a:pt x="12242" y="125730"/>
                  </a:lnTo>
                  <a:close/>
                </a:path>
                <a:path w="22225" h="217169">
                  <a:moveTo>
                    <a:pt x="12242" y="119583"/>
                  </a:moveTo>
                  <a:lnTo>
                    <a:pt x="0" y="119583"/>
                  </a:lnTo>
                  <a:lnTo>
                    <a:pt x="0" y="121894"/>
                  </a:lnTo>
                  <a:lnTo>
                    <a:pt x="12242" y="121894"/>
                  </a:lnTo>
                  <a:lnTo>
                    <a:pt x="12242" y="119583"/>
                  </a:lnTo>
                  <a:close/>
                </a:path>
                <a:path w="22225" h="217169">
                  <a:moveTo>
                    <a:pt x="12242" y="113449"/>
                  </a:moveTo>
                  <a:lnTo>
                    <a:pt x="0" y="113449"/>
                  </a:lnTo>
                  <a:lnTo>
                    <a:pt x="0" y="115760"/>
                  </a:lnTo>
                  <a:lnTo>
                    <a:pt x="12242" y="115760"/>
                  </a:lnTo>
                  <a:lnTo>
                    <a:pt x="12242" y="113449"/>
                  </a:lnTo>
                  <a:close/>
                </a:path>
                <a:path w="22225" h="217169">
                  <a:moveTo>
                    <a:pt x="12242" y="107315"/>
                  </a:moveTo>
                  <a:lnTo>
                    <a:pt x="0" y="107315"/>
                  </a:lnTo>
                  <a:lnTo>
                    <a:pt x="0" y="109613"/>
                  </a:lnTo>
                  <a:lnTo>
                    <a:pt x="12242" y="109613"/>
                  </a:lnTo>
                  <a:lnTo>
                    <a:pt x="12242" y="107315"/>
                  </a:lnTo>
                  <a:close/>
                </a:path>
                <a:path w="22225" h="217169">
                  <a:moveTo>
                    <a:pt x="12242" y="101180"/>
                  </a:moveTo>
                  <a:lnTo>
                    <a:pt x="0" y="101180"/>
                  </a:lnTo>
                  <a:lnTo>
                    <a:pt x="0" y="103479"/>
                  </a:lnTo>
                  <a:lnTo>
                    <a:pt x="12242" y="103479"/>
                  </a:lnTo>
                  <a:lnTo>
                    <a:pt x="12242" y="101180"/>
                  </a:lnTo>
                  <a:close/>
                </a:path>
                <a:path w="22225" h="217169">
                  <a:moveTo>
                    <a:pt x="12242" y="95046"/>
                  </a:moveTo>
                  <a:lnTo>
                    <a:pt x="0" y="95046"/>
                  </a:lnTo>
                  <a:lnTo>
                    <a:pt x="0" y="97345"/>
                  </a:lnTo>
                  <a:lnTo>
                    <a:pt x="12242" y="97345"/>
                  </a:lnTo>
                  <a:lnTo>
                    <a:pt x="12242" y="95046"/>
                  </a:lnTo>
                  <a:close/>
                </a:path>
                <a:path w="22225" h="217169">
                  <a:moveTo>
                    <a:pt x="12242" y="88900"/>
                  </a:moveTo>
                  <a:lnTo>
                    <a:pt x="0" y="88900"/>
                  </a:lnTo>
                  <a:lnTo>
                    <a:pt x="0" y="91198"/>
                  </a:lnTo>
                  <a:lnTo>
                    <a:pt x="12242" y="91198"/>
                  </a:lnTo>
                  <a:lnTo>
                    <a:pt x="12242" y="88900"/>
                  </a:lnTo>
                  <a:close/>
                </a:path>
                <a:path w="22225" h="217169">
                  <a:moveTo>
                    <a:pt x="12242" y="82765"/>
                  </a:moveTo>
                  <a:lnTo>
                    <a:pt x="0" y="82765"/>
                  </a:lnTo>
                  <a:lnTo>
                    <a:pt x="0" y="85064"/>
                  </a:lnTo>
                  <a:lnTo>
                    <a:pt x="12242" y="85064"/>
                  </a:lnTo>
                  <a:lnTo>
                    <a:pt x="12242" y="82765"/>
                  </a:lnTo>
                  <a:close/>
                </a:path>
                <a:path w="22225" h="217169">
                  <a:moveTo>
                    <a:pt x="12242" y="76631"/>
                  </a:moveTo>
                  <a:lnTo>
                    <a:pt x="0" y="76631"/>
                  </a:lnTo>
                  <a:lnTo>
                    <a:pt x="0" y="78930"/>
                  </a:lnTo>
                  <a:lnTo>
                    <a:pt x="12242" y="78930"/>
                  </a:lnTo>
                  <a:lnTo>
                    <a:pt x="12242" y="76631"/>
                  </a:lnTo>
                  <a:close/>
                </a:path>
                <a:path w="22225" h="217169">
                  <a:moveTo>
                    <a:pt x="12242" y="70485"/>
                  </a:moveTo>
                  <a:lnTo>
                    <a:pt x="0" y="70485"/>
                  </a:lnTo>
                  <a:lnTo>
                    <a:pt x="0" y="72783"/>
                  </a:lnTo>
                  <a:lnTo>
                    <a:pt x="12242" y="72783"/>
                  </a:lnTo>
                  <a:lnTo>
                    <a:pt x="12242" y="70485"/>
                  </a:lnTo>
                  <a:close/>
                </a:path>
                <a:path w="22225" h="217169">
                  <a:moveTo>
                    <a:pt x="12242" y="64350"/>
                  </a:moveTo>
                  <a:lnTo>
                    <a:pt x="0" y="64350"/>
                  </a:lnTo>
                  <a:lnTo>
                    <a:pt x="0" y="66649"/>
                  </a:lnTo>
                  <a:lnTo>
                    <a:pt x="12242" y="66649"/>
                  </a:lnTo>
                  <a:lnTo>
                    <a:pt x="12242" y="64350"/>
                  </a:lnTo>
                  <a:close/>
                </a:path>
                <a:path w="22225" h="217169">
                  <a:moveTo>
                    <a:pt x="12242" y="58216"/>
                  </a:moveTo>
                  <a:lnTo>
                    <a:pt x="0" y="58216"/>
                  </a:lnTo>
                  <a:lnTo>
                    <a:pt x="0" y="60502"/>
                  </a:lnTo>
                  <a:lnTo>
                    <a:pt x="12242" y="60502"/>
                  </a:lnTo>
                  <a:lnTo>
                    <a:pt x="12242" y="58216"/>
                  </a:lnTo>
                  <a:close/>
                </a:path>
                <a:path w="22225" h="217169">
                  <a:moveTo>
                    <a:pt x="12242" y="52082"/>
                  </a:moveTo>
                  <a:lnTo>
                    <a:pt x="0" y="52082"/>
                  </a:lnTo>
                  <a:lnTo>
                    <a:pt x="0" y="54368"/>
                  </a:lnTo>
                  <a:lnTo>
                    <a:pt x="12242" y="54368"/>
                  </a:lnTo>
                  <a:lnTo>
                    <a:pt x="12242" y="52082"/>
                  </a:lnTo>
                  <a:close/>
                </a:path>
                <a:path w="22225" h="217169">
                  <a:moveTo>
                    <a:pt x="12242" y="45948"/>
                  </a:moveTo>
                  <a:lnTo>
                    <a:pt x="0" y="45948"/>
                  </a:lnTo>
                  <a:lnTo>
                    <a:pt x="0" y="48234"/>
                  </a:lnTo>
                  <a:lnTo>
                    <a:pt x="12242" y="48234"/>
                  </a:lnTo>
                  <a:lnTo>
                    <a:pt x="12242" y="45948"/>
                  </a:lnTo>
                  <a:close/>
                </a:path>
                <a:path w="22225" h="217169">
                  <a:moveTo>
                    <a:pt x="12242" y="39801"/>
                  </a:moveTo>
                  <a:lnTo>
                    <a:pt x="0" y="39801"/>
                  </a:lnTo>
                  <a:lnTo>
                    <a:pt x="0" y="42100"/>
                  </a:lnTo>
                  <a:lnTo>
                    <a:pt x="12242" y="42100"/>
                  </a:lnTo>
                  <a:lnTo>
                    <a:pt x="12242" y="39801"/>
                  </a:lnTo>
                  <a:close/>
                </a:path>
                <a:path w="22225" h="217169">
                  <a:moveTo>
                    <a:pt x="12242" y="33667"/>
                  </a:moveTo>
                  <a:lnTo>
                    <a:pt x="0" y="33667"/>
                  </a:lnTo>
                  <a:lnTo>
                    <a:pt x="0" y="35966"/>
                  </a:lnTo>
                  <a:lnTo>
                    <a:pt x="12242" y="35966"/>
                  </a:lnTo>
                  <a:lnTo>
                    <a:pt x="12242" y="33667"/>
                  </a:lnTo>
                  <a:close/>
                </a:path>
                <a:path w="22225" h="217169">
                  <a:moveTo>
                    <a:pt x="12242" y="27533"/>
                  </a:moveTo>
                  <a:lnTo>
                    <a:pt x="0" y="27533"/>
                  </a:lnTo>
                  <a:lnTo>
                    <a:pt x="0" y="29832"/>
                  </a:lnTo>
                  <a:lnTo>
                    <a:pt x="12242" y="29832"/>
                  </a:lnTo>
                  <a:lnTo>
                    <a:pt x="12242" y="27533"/>
                  </a:lnTo>
                  <a:close/>
                </a:path>
                <a:path w="22225" h="217169">
                  <a:moveTo>
                    <a:pt x="12242" y="21386"/>
                  </a:moveTo>
                  <a:lnTo>
                    <a:pt x="0" y="21386"/>
                  </a:lnTo>
                  <a:lnTo>
                    <a:pt x="0" y="23685"/>
                  </a:lnTo>
                  <a:lnTo>
                    <a:pt x="12242" y="23685"/>
                  </a:lnTo>
                  <a:lnTo>
                    <a:pt x="12242" y="21386"/>
                  </a:lnTo>
                  <a:close/>
                </a:path>
                <a:path w="22225" h="217169">
                  <a:moveTo>
                    <a:pt x="12242" y="15252"/>
                  </a:moveTo>
                  <a:lnTo>
                    <a:pt x="0" y="15252"/>
                  </a:lnTo>
                  <a:lnTo>
                    <a:pt x="0" y="17551"/>
                  </a:lnTo>
                  <a:lnTo>
                    <a:pt x="12242" y="17551"/>
                  </a:lnTo>
                  <a:lnTo>
                    <a:pt x="12242" y="15252"/>
                  </a:lnTo>
                  <a:close/>
                </a:path>
                <a:path w="22225" h="217169">
                  <a:moveTo>
                    <a:pt x="12242" y="9118"/>
                  </a:moveTo>
                  <a:lnTo>
                    <a:pt x="0" y="9118"/>
                  </a:lnTo>
                  <a:lnTo>
                    <a:pt x="0" y="11417"/>
                  </a:lnTo>
                  <a:lnTo>
                    <a:pt x="12242" y="11417"/>
                  </a:lnTo>
                  <a:lnTo>
                    <a:pt x="12242" y="9118"/>
                  </a:lnTo>
                  <a:close/>
                </a:path>
                <a:path w="22225" h="217169">
                  <a:moveTo>
                    <a:pt x="12242" y="2984"/>
                  </a:moveTo>
                  <a:lnTo>
                    <a:pt x="0" y="2984"/>
                  </a:lnTo>
                  <a:lnTo>
                    <a:pt x="0" y="5270"/>
                  </a:lnTo>
                  <a:lnTo>
                    <a:pt x="12242" y="5270"/>
                  </a:lnTo>
                  <a:lnTo>
                    <a:pt x="12242" y="2984"/>
                  </a:lnTo>
                  <a:close/>
                </a:path>
                <a:path w="22225" h="217169">
                  <a:moveTo>
                    <a:pt x="21628" y="214820"/>
                  </a:moveTo>
                  <a:lnTo>
                    <a:pt x="9372" y="214820"/>
                  </a:lnTo>
                  <a:lnTo>
                    <a:pt x="9372" y="217119"/>
                  </a:lnTo>
                  <a:lnTo>
                    <a:pt x="21628" y="217119"/>
                  </a:lnTo>
                  <a:lnTo>
                    <a:pt x="21628" y="214820"/>
                  </a:lnTo>
                  <a:close/>
                </a:path>
                <a:path w="22225" h="217169">
                  <a:moveTo>
                    <a:pt x="21628" y="208673"/>
                  </a:moveTo>
                  <a:lnTo>
                    <a:pt x="9372" y="208673"/>
                  </a:lnTo>
                  <a:lnTo>
                    <a:pt x="9372" y="210972"/>
                  </a:lnTo>
                  <a:lnTo>
                    <a:pt x="21628" y="210972"/>
                  </a:lnTo>
                  <a:lnTo>
                    <a:pt x="21628" y="208673"/>
                  </a:lnTo>
                  <a:close/>
                </a:path>
                <a:path w="22225" h="217169">
                  <a:moveTo>
                    <a:pt x="21628" y="202539"/>
                  </a:moveTo>
                  <a:lnTo>
                    <a:pt x="9372" y="202539"/>
                  </a:lnTo>
                  <a:lnTo>
                    <a:pt x="9372" y="204838"/>
                  </a:lnTo>
                  <a:lnTo>
                    <a:pt x="21628" y="204838"/>
                  </a:lnTo>
                  <a:lnTo>
                    <a:pt x="21628" y="202539"/>
                  </a:lnTo>
                  <a:close/>
                </a:path>
                <a:path w="22225" h="217169">
                  <a:moveTo>
                    <a:pt x="21628" y="196392"/>
                  </a:moveTo>
                  <a:lnTo>
                    <a:pt x="9372" y="196392"/>
                  </a:lnTo>
                  <a:lnTo>
                    <a:pt x="9372" y="198691"/>
                  </a:lnTo>
                  <a:lnTo>
                    <a:pt x="21628" y="198691"/>
                  </a:lnTo>
                  <a:lnTo>
                    <a:pt x="21628" y="196392"/>
                  </a:lnTo>
                  <a:close/>
                </a:path>
                <a:path w="22225" h="217169">
                  <a:moveTo>
                    <a:pt x="21628" y="190258"/>
                  </a:moveTo>
                  <a:lnTo>
                    <a:pt x="9372" y="190258"/>
                  </a:lnTo>
                  <a:lnTo>
                    <a:pt x="9372" y="192557"/>
                  </a:lnTo>
                  <a:lnTo>
                    <a:pt x="21628" y="192557"/>
                  </a:lnTo>
                  <a:lnTo>
                    <a:pt x="21628" y="190258"/>
                  </a:lnTo>
                  <a:close/>
                </a:path>
                <a:path w="22225" h="217169">
                  <a:moveTo>
                    <a:pt x="21628" y="184124"/>
                  </a:moveTo>
                  <a:lnTo>
                    <a:pt x="9372" y="184124"/>
                  </a:lnTo>
                  <a:lnTo>
                    <a:pt x="9372" y="186423"/>
                  </a:lnTo>
                  <a:lnTo>
                    <a:pt x="21628" y="186423"/>
                  </a:lnTo>
                  <a:lnTo>
                    <a:pt x="21628" y="184124"/>
                  </a:lnTo>
                  <a:close/>
                </a:path>
                <a:path w="22225" h="217169">
                  <a:moveTo>
                    <a:pt x="21628" y="177990"/>
                  </a:moveTo>
                  <a:lnTo>
                    <a:pt x="9372" y="177990"/>
                  </a:lnTo>
                  <a:lnTo>
                    <a:pt x="9372" y="180276"/>
                  </a:lnTo>
                  <a:lnTo>
                    <a:pt x="21628" y="180276"/>
                  </a:lnTo>
                  <a:lnTo>
                    <a:pt x="21628" y="177990"/>
                  </a:lnTo>
                  <a:close/>
                </a:path>
                <a:path w="22225" h="217169">
                  <a:moveTo>
                    <a:pt x="21628" y="171856"/>
                  </a:moveTo>
                  <a:lnTo>
                    <a:pt x="9372" y="171856"/>
                  </a:lnTo>
                  <a:lnTo>
                    <a:pt x="9372" y="174142"/>
                  </a:lnTo>
                  <a:lnTo>
                    <a:pt x="21628" y="174142"/>
                  </a:lnTo>
                  <a:lnTo>
                    <a:pt x="21628" y="171856"/>
                  </a:lnTo>
                  <a:close/>
                </a:path>
                <a:path w="22225" h="217169">
                  <a:moveTo>
                    <a:pt x="21628" y="165722"/>
                  </a:moveTo>
                  <a:lnTo>
                    <a:pt x="9372" y="165722"/>
                  </a:lnTo>
                  <a:lnTo>
                    <a:pt x="9372" y="168008"/>
                  </a:lnTo>
                  <a:lnTo>
                    <a:pt x="21628" y="168008"/>
                  </a:lnTo>
                  <a:lnTo>
                    <a:pt x="21628" y="165722"/>
                  </a:lnTo>
                  <a:close/>
                </a:path>
                <a:path w="22225" h="217169">
                  <a:moveTo>
                    <a:pt x="21628" y="159575"/>
                  </a:moveTo>
                  <a:lnTo>
                    <a:pt x="9372" y="159575"/>
                  </a:lnTo>
                  <a:lnTo>
                    <a:pt x="9372" y="161874"/>
                  </a:lnTo>
                  <a:lnTo>
                    <a:pt x="21628" y="161874"/>
                  </a:lnTo>
                  <a:lnTo>
                    <a:pt x="21628" y="159575"/>
                  </a:lnTo>
                  <a:close/>
                </a:path>
                <a:path w="22225" h="217169">
                  <a:moveTo>
                    <a:pt x="21628" y="153441"/>
                  </a:moveTo>
                  <a:lnTo>
                    <a:pt x="9372" y="153441"/>
                  </a:lnTo>
                  <a:lnTo>
                    <a:pt x="9372" y="155740"/>
                  </a:lnTo>
                  <a:lnTo>
                    <a:pt x="21628" y="155740"/>
                  </a:lnTo>
                  <a:lnTo>
                    <a:pt x="21628" y="153441"/>
                  </a:lnTo>
                  <a:close/>
                </a:path>
                <a:path w="22225" h="217169">
                  <a:moveTo>
                    <a:pt x="21628" y="147307"/>
                  </a:moveTo>
                  <a:lnTo>
                    <a:pt x="9372" y="147307"/>
                  </a:lnTo>
                  <a:lnTo>
                    <a:pt x="9372" y="149606"/>
                  </a:lnTo>
                  <a:lnTo>
                    <a:pt x="21628" y="149606"/>
                  </a:lnTo>
                  <a:lnTo>
                    <a:pt x="21628" y="147307"/>
                  </a:lnTo>
                  <a:close/>
                </a:path>
                <a:path w="22225" h="217169">
                  <a:moveTo>
                    <a:pt x="21628" y="141160"/>
                  </a:moveTo>
                  <a:lnTo>
                    <a:pt x="9372" y="141160"/>
                  </a:lnTo>
                  <a:lnTo>
                    <a:pt x="9372" y="143459"/>
                  </a:lnTo>
                  <a:lnTo>
                    <a:pt x="21628" y="143459"/>
                  </a:lnTo>
                  <a:lnTo>
                    <a:pt x="21628" y="141160"/>
                  </a:lnTo>
                  <a:close/>
                </a:path>
                <a:path w="22225" h="217169">
                  <a:moveTo>
                    <a:pt x="21628" y="135026"/>
                  </a:moveTo>
                  <a:lnTo>
                    <a:pt x="9372" y="135026"/>
                  </a:lnTo>
                  <a:lnTo>
                    <a:pt x="9372" y="137325"/>
                  </a:lnTo>
                  <a:lnTo>
                    <a:pt x="21628" y="137325"/>
                  </a:lnTo>
                  <a:lnTo>
                    <a:pt x="21628" y="135026"/>
                  </a:lnTo>
                  <a:close/>
                </a:path>
                <a:path w="22225" h="217169">
                  <a:moveTo>
                    <a:pt x="21628" y="128892"/>
                  </a:moveTo>
                  <a:lnTo>
                    <a:pt x="9372" y="128892"/>
                  </a:lnTo>
                  <a:lnTo>
                    <a:pt x="9372" y="131178"/>
                  </a:lnTo>
                  <a:lnTo>
                    <a:pt x="21628" y="131178"/>
                  </a:lnTo>
                  <a:lnTo>
                    <a:pt x="21628" y="128892"/>
                  </a:lnTo>
                  <a:close/>
                </a:path>
                <a:path w="22225" h="217169">
                  <a:moveTo>
                    <a:pt x="21628" y="122758"/>
                  </a:moveTo>
                  <a:lnTo>
                    <a:pt x="9372" y="122758"/>
                  </a:lnTo>
                  <a:lnTo>
                    <a:pt x="9372" y="125044"/>
                  </a:lnTo>
                  <a:lnTo>
                    <a:pt x="21628" y="125044"/>
                  </a:lnTo>
                  <a:lnTo>
                    <a:pt x="21628" y="122758"/>
                  </a:lnTo>
                  <a:close/>
                </a:path>
                <a:path w="22225" h="217169">
                  <a:moveTo>
                    <a:pt x="21628" y="116624"/>
                  </a:moveTo>
                  <a:lnTo>
                    <a:pt x="9372" y="116624"/>
                  </a:lnTo>
                  <a:lnTo>
                    <a:pt x="9372" y="118910"/>
                  </a:lnTo>
                  <a:lnTo>
                    <a:pt x="21628" y="118910"/>
                  </a:lnTo>
                  <a:lnTo>
                    <a:pt x="21628" y="116624"/>
                  </a:lnTo>
                  <a:close/>
                </a:path>
                <a:path w="22225" h="217169">
                  <a:moveTo>
                    <a:pt x="21628" y="110477"/>
                  </a:moveTo>
                  <a:lnTo>
                    <a:pt x="9372" y="110477"/>
                  </a:lnTo>
                  <a:lnTo>
                    <a:pt x="9372" y="112776"/>
                  </a:lnTo>
                  <a:lnTo>
                    <a:pt x="21628" y="112776"/>
                  </a:lnTo>
                  <a:lnTo>
                    <a:pt x="21628" y="110477"/>
                  </a:lnTo>
                  <a:close/>
                </a:path>
                <a:path w="22225" h="217169">
                  <a:moveTo>
                    <a:pt x="21628" y="104343"/>
                  </a:moveTo>
                  <a:lnTo>
                    <a:pt x="9372" y="104343"/>
                  </a:lnTo>
                  <a:lnTo>
                    <a:pt x="9372" y="106641"/>
                  </a:lnTo>
                  <a:lnTo>
                    <a:pt x="21628" y="106641"/>
                  </a:lnTo>
                  <a:lnTo>
                    <a:pt x="21628" y="104343"/>
                  </a:lnTo>
                  <a:close/>
                </a:path>
                <a:path w="22225" h="217169">
                  <a:moveTo>
                    <a:pt x="21628" y="98196"/>
                  </a:moveTo>
                  <a:lnTo>
                    <a:pt x="9372" y="98196"/>
                  </a:lnTo>
                  <a:lnTo>
                    <a:pt x="9372" y="100507"/>
                  </a:lnTo>
                  <a:lnTo>
                    <a:pt x="21628" y="100507"/>
                  </a:lnTo>
                  <a:lnTo>
                    <a:pt x="21628" y="98196"/>
                  </a:lnTo>
                  <a:close/>
                </a:path>
                <a:path w="22225" h="217169">
                  <a:moveTo>
                    <a:pt x="21628" y="92062"/>
                  </a:moveTo>
                  <a:lnTo>
                    <a:pt x="9372" y="92062"/>
                  </a:lnTo>
                  <a:lnTo>
                    <a:pt x="9372" y="94361"/>
                  </a:lnTo>
                  <a:lnTo>
                    <a:pt x="21628" y="94361"/>
                  </a:lnTo>
                  <a:lnTo>
                    <a:pt x="21628" y="92062"/>
                  </a:lnTo>
                  <a:close/>
                </a:path>
                <a:path w="22225" h="217169">
                  <a:moveTo>
                    <a:pt x="21628" y="85915"/>
                  </a:moveTo>
                  <a:lnTo>
                    <a:pt x="9372" y="85915"/>
                  </a:lnTo>
                  <a:lnTo>
                    <a:pt x="9372" y="88226"/>
                  </a:lnTo>
                  <a:lnTo>
                    <a:pt x="21628" y="88226"/>
                  </a:lnTo>
                  <a:lnTo>
                    <a:pt x="21628" y="85915"/>
                  </a:lnTo>
                  <a:close/>
                </a:path>
                <a:path w="22225" h="217169">
                  <a:moveTo>
                    <a:pt x="21628" y="79781"/>
                  </a:moveTo>
                  <a:lnTo>
                    <a:pt x="9372" y="79781"/>
                  </a:lnTo>
                  <a:lnTo>
                    <a:pt x="9372" y="82092"/>
                  </a:lnTo>
                  <a:lnTo>
                    <a:pt x="21628" y="82092"/>
                  </a:lnTo>
                  <a:lnTo>
                    <a:pt x="21628" y="79781"/>
                  </a:lnTo>
                  <a:close/>
                </a:path>
                <a:path w="22225" h="217169">
                  <a:moveTo>
                    <a:pt x="21628" y="73647"/>
                  </a:moveTo>
                  <a:lnTo>
                    <a:pt x="9372" y="73647"/>
                  </a:lnTo>
                  <a:lnTo>
                    <a:pt x="9372" y="75946"/>
                  </a:lnTo>
                  <a:lnTo>
                    <a:pt x="21628" y="75946"/>
                  </a:lnTo>
                  <a:lnTo>
                    <a:pt x="21628" y="73647"/>
                  </a:lnTo>
                  <a:close/>
                </a:path>
                <a:path w="22225" h="217169">
                  <a:moveTo>
                    <a:pt x="21628" y="67513"/>
                  </a:moveTo>
                  <a:lnTo>
                    <a:pt x="9372" y="67513"/>
                  </a:lnTo>
                  <a:lnTo>
                    <a:pt x="9372" y="69811"/>
                  </a:lnTo>
                  <a:lnTo>
                    <a:pt x="21628" y="69811"/>
                  </a:lnTo>
                  <a:lnTo>
                    <a:pt x="21628" y="67513"/>
                  </a:lnTo>
                  <a:close/>
                </a:path>
                <a:path w="22225" h="217169">
                  <a:moveTo>
                    <a:pt x="21628" y="61366"/>
                  </a:moveTo>
                  <a:lnTo>
                    <a:pt x="9372" y="61366"/>
                  </a:lnTo>
                  <a:lnTo>
                    <a:pt x="9372" y="63665"/>
                  </a:lnTo>
                  <a:lnTo>
                    <a:pt x="21628" y="63665"/>
                  </a:lnTo>
                  <a:lnTo>
                    <a:pt x="21628" y="61366"/>
                  </a:lnTo>
                  <a:close/>
                </a:path>
                <a:path w="22225" h="217169">
                  <a:moveTo>
                    <a:pt x="21628" y="55232"/>
                  </a:moveTo>
                  <a:lnTo>
                    <a:pt x="9372" y="55232"/>
                  </a:lnTo>
                  <a:lnTo>
                    <a:pt x="9372" y="57531"/>
                  </a:lnTo>
                  <a:lnTo>
                    <a:pt x="21628" y="57531"/>
                  </a:lnTo>
                  <a:lnTo>
                    <a:pt x="21628" y="55232"/>
                  </a:lnTo>
                  <a:close/>
                </a:path>
                <a:path w="22225" h="217169">
                  <a:moveTo>
                    <a:pt x="21628" y="49098"/>
                  </a:moveTo>
                  <a:lnTo>
                    <a:pt x="9372" y="49098"/>
                  </a:lnTo>
                  <a:lnTo>
                    <a:pt x="9372" y="51396"/>
                  </a:lnTo>
                  <a:lnTo>
                    <a:pt x="21628" y="51396"/>
                  </a:lnTo>
                  <a:lnTo>
                    <a:pt x="21628" y="49098"/>
                  </a:lnTo>
                  <a:close/>
                </a:path>
                <a:path w="22225" h="217169">
                  <a:moveTo>
                    <a:pt x="21628" y="42951"/>
                  </a:moveTo>
                  <a:lnTo>
                    <a:pt x="9372" y="42951"/>
                  </a:lnTo>
                  <a:lnTo>
                    <a:pt x="9372" y="45250"/>
                  </a:lnTo>
                  <a:lnTo>
                    <a:pt x="21628" y="45250"/>
                  </a:lnTo>
                  <a:lnTo>
                    <a:pt x="21628" y="42951"/>
                  </a:lnTo>
                  <a:close/>
                </a:path>
                <a:path w="22225" h="217169">
                  <a:moveTo>
                    <a:pt x="21628" y="36817"/>
                  </a:moveTo>
                  <a:lnTo>
                    <a:pt x="9372" y="36817"/>
                  </a:lnTo>
                  <a:lnTo>
                    <a:pt x="9372" y="39116"/>
                  </a:lnTo>
                  <a:lnTo>
                    <a:pt x="21628" y="39116"/>
                  </a:lnTo>
                  <a:lnTo>
                    <a:pt x="21628" y="36817"/>
                  </a:lnTo>
                  <a:close/>
                </a:path>
                <a:path w="22225" h="217169">
                  <a:moveTo>
                    <a:pt x="21628" y="30683"/>
                  </a:moveTo>
                  <a:lnTo>
                    <a:pt x="9372" y="30683"/>
                  </a:lnTo>
                  <a:lnTo>
                    <a:pt x="9372" y="32981"/>
                  </a:lnTo>
                  <a:lnTo>
                    <a:pt x="21628" y="32981"/>
                  </a:lnTo>
                  <a:lnTo>
                    <a:pt x="21628" y="30683"/>
                  </a:lnTo>
                  <a:close/>
                </a:path>
                <a:path w="22225" h="217169">
                  <a:moveTo>
                    <a:pt x="21628" y="24549"/>
                  </a:moveTo>
                  <a:lnTo>
                    <a:pt x="9372" y="24549"/>
                  </a:lnTo>
                  <a:lnTo>
                    <a:pt x="9372" y="26835"/>
                  </a:lnTo>
                  <a:lnTo>
                    <a:pt x="21628" y="26835"/>
                  </a:lnTo>
                  <a:lnTo>
                    <a:pt x="21628" y="24549"/>
                  </a:lnTo>
                  <a:close/>
                </a:path>
                <a:path w="22225" h="217169">
                  <a:moveTo>
                    <a:pt x="21628" y="18415"/>
                  </a:moveTo>
                  <a:lnTo>
                    <a:pt x="9372" y="18415"/>
                  </a:lnTo>
                  <a:lnTo>
                    <a:pt x="9372" y="20701"/>
                  </a:lnTo>
                  <a:lnTo>
                    <a:pt x="21628" y="20701"/>
                  </a:lnTo>
                  <a:lnTo>
                    <a:pt x="21628" y="18415"/>
                  </a:lnTo>
                  <a:close/>
                </a:path>
                <a:path w="22225" h="217169">
                  <a:moveTo>
                    <a:pt x="21628" y="12280"/>
                  </a:moveTo>
                  <a:lnTo>
                    <a:pt x="9372" y="12280"/>
                  </a:lnTo>
                  <a:lnTo>
                    <a:pt x="9372" y="14566"/>
                  </a:lnTo>
                  <a:lnTo>
                    <a:pt x="21628" y="14566"/>
                  </a:lnTo>
                  <a:lnTo>
                    <a:pt x="21628" y="12280"/>
                  </a:lnTo>
                  <a:close/>
                </a:path>
                <a:path w="22225" h="217169">
                  <a:moveTo>
                    <a:pt x="21628" y="6134"/>
                  </a:moveTo>
                  <a:lnTo>
                    <a:pt x="9372" y="6134"/>
                  </a:lnTo>
                  <a:lnTo>
                    <a:pt x="9372" y="8432"/>
                  </a:lnTo>
                  <a:lnTo>
                    <a:pt x="21628" y="8432"/>
                  </a:lnTo>
                  <a:lnTo>
                    <a:pt x="21628" y="6134"/>
                  </a:lnTo>
                  <a:close/>
                </a:path>
                <a:path w="22225" h="217169">
                  <a:moveTo>
                    <a:pt x="21628" y="0"/>
                  </a:moveTo>
                  <a:lnTo>
                    <a:pt x="9372" y="0"/>
                  </a:lnTo>
                  <a:lnTo>
                    <a:pt x="9372" y="2298"/>
                  </a:lnTo>
                  <a:lnTo>
                    <a:pt x="21628" y="2298"/>
                  </a:lnTo>
                  <a:lnTo>
                    <a:pt x="21628" y="0"/>
                  </a:lnTo>
                  <a:close/>
                </a:path>
              </a:pathLst>
            </a:custGeom>
            <a:solidFill>
              <a:srgbClr val="0016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87">
              <a:extLst>
                <a:ext uri="{FF2B5EF4-FFF2-40B4-BE49-F238E27FC236}">
                  <a16:creationId xmlns:a16="http://schemas.microsoft.com/office/drawing/2014/main" id="{E982696C-6547-225D-92FA-186BFDA2AE02}"/>
                </a:ext>
              </a:extLst>
            </p:cNvPr>
            <p:cNvSpPr/>
            <p:nvPr/>
          </p:nvSpPr>
          <p:spPr>
            <a:xfrm>
              <a:off x="1627124" y="13441984"/>
              <a:ext cx="22225" cy="217170"/>
            </a:xfrm>
            <a:custGeom>
              <a:avLst/>
              <a:gdLst/>
              <a:ahLst/>
              <a:cxnLst/>
              <a:rect l="l" t="t" r="r" b="b"/>
              <a:pathLst>
                <a:path w="22225" h="217169">
                  <a:moveTo>
                    <a:pt x="12242" y="211658"/>
                  </a:moveTo>
                  <a:lnTo>
                    <a:pt x="0" y="211658"/>
                  </a:lnTo>
                  <a:lnTo>
                    <a:pt x="0" y="213956"/>
                  </a:lnTo>
                  <a:lnTo>
                    <a:pt x="12242" y="213956"/>
                  </a:lnTo>
                  <a:lnTo>
                    <a:pt x="12242" y="211658"/>
                  </a:lnTo>
                  <a:close/>
                </a:path>
                <a:path w="22225" h="217169">
                  <a:moveTo>
                    <a:pt x="12242" y="205524"/>
                  </a:moveTo>
                  <a:lnTo>
                    <a:pt x="0" y="205524"/>
                  </a:lnTo>
                  <a:lnTo>
                    <a:pt x="0" y="207822"/>
                  </a:lnTo>
                  <a:lnTo>
                    <a:pt x="12242" y="207822"/>
                  </a:lnTo>
                  <a:lnTo>
                    <a:pt x="12242" y="205524"/>
                  </a:lnTo>
                  <a:close/>
                </a:path>
                <a:path w="22225" h="217169">
                  <a:moveTo>
                    <a:pt x="12242" y="199377"/>
                  </a:moveTo>
                  <a:lnTo>
                    <a:pt x="0" y="199377"/>
                  </a:lnTo>
                  <a:lnTo>
                    <a:pt x="0" y="201676"/>
                  </a:lnTo>
                  <a:lnTo>
                    <a:pt x="12242" y="201676"/>
                  </a:lnTo>
                  <a:lnTo>
                    <a:pt x="12242" y="199377"/>
                  </a:lnTo>
                  <a:close/>
                </a:path>
                <a:path w="22225" h="217169">
                  <a:moveTo>
                    <a:pt x="12242" y="193243"/>
                  </a:moveTo>
                  <a:lnTo>
                    <a:pt x="0" y="193243"/>
                  </a:lnTo>
                  <a:lnTo>
                    <a:pt x="0" y="195541"/>
                  </a:lnTo>
                  <a:lnTo>
                    <a:pt x="12242" y="195541"/>
                  </a:lnTo>
                  <a:lnTo>
                    <a:pt x="12242" y="193243"/>
                  </a:lnTo>
                  <a:close/>
                </a:path>
                <a:path w="22225" h="217169">
                  <a:moveTo>
                    <a:pt x="12242" y="187109"/>
                  </a:moveTo>
                  <a:lnTo>
                    <a:pt x="0" y="187109"/>
                  </a:lnTo>
                  <a:lnTo>
                    <a:pt x="0" y="189407"/>
                  </a:lnTo>
                  <a:lnTo>
                    <a:pt x="12242" y="189407"/>
                  </a:lnTo>
                  <a:lnTo>
                    <a:pt x="12242" y="187109"/>
                  </a:lnTo>
                  <a:close/>
                </a:path>
                <a:path w="22225" h="217169">
                  <a:moveTo>
                    <a:pt x="12242" y="180962"/>
                  </a:moveTo>
                  <a:lnTo>
                    <a:pt x="0" y="180962"/>
                  </a:lnTo>
                  <a:lnTo>
                    <a:pt x="0" y="183261"/>
                  </a:lnTo>
                  <a:lnTo>
                    <a:pt x="12242" y="183261"/>
                  </a:lnTo>
                  <a:lnTo>
                    <a:pt x="12242" y="180962"/>
                  </a:lnTo>
                  <a:close/>
                </a:path>
                <a:path w="22225" h="217169">
                  <a:moveTo>
                    <a:pt x="12242" y="174828"/>
                  </a:moveTo>
                  <a:lnTo>
                    <a:pt x="0" y="174828"/>
                  </a:lnTo>
                  <a:lnTo>
                    <a:pt x="0" y="177126"/>
                  </a:lnTo>
                  <a:lnTo>
                    <a:pt x="12242" y="177126"/>
                  </a:lnTo>
                  <a:lnTo>
                    <a:pt x="12242" y="174828"/>
                  </a:lnTo>
                  <a:close/>
                </a:path>
                <a:path w="22225" h="217169">
                  <a:moveTo>
                    <a:pt x="12242" y="168694"/>
                  </a:moveTo>
                  <a:lnTo>
                    <a:pt x="0" y="168694"/>
                  </a:lnTo>
                  <a:lnTo>
                    <a:pt x="0" y="170992"/>
                  </a:lnTo>
                  <a:lnTo>
                    <a:pt x="12242" y="170992"/>
                  </a:lnTo>
                  <a:lnTo>
                    <a:pt x="12242" y="168694"/>
                  </a:lnTo>
                  <a:close/>
                </a:path>
                <a:path w="22225" h="217169">
                  <a:moveTo>
                    <a:pt x="12242" y="162547"/>
                  </a:moveTo>
                  <a:lnTo>
                    <a:pt x="0" y="162547"/>
                  </a:lnTo>
                  <a:lnTo>
                    <a:pt x="0" y="164846"/>
                  </a:lnTo>
                  <a:lnTo>
                    <a:pt x="12242" y="164846"/>
                  </a:lnTo>
                  <a:lnTo>
                    <a:pt x="12242" y="162547"/>
                  </a:lnTo>
                  <a:close/>
                </a:path>
                <a:path w="22225" h="217169">
                  <a:moveTo>
                    <a:pt x="12242" y="156413"/>
                  </a:moveTo>
                  <a:lnTo>
                    <a:pt x="0" y="156413"/>
                  </a:lnTo>
                  <a:lnTo>
                    <a:pt x="0" y="158711"/>
                  </a:lnTo>
                  <a:lnTo>
                    <a:pt x="12242" y="158711"/>
                  </a:lnTo>
                  <a:lnTo>
                    <a:pt x="12242" y="156413"/>
                  </a:lnTo>
                  <a:close/>
                </a:path>
                <a:path w="22225" h="217169">
                  <a:moveTo>
                    <a:pt x="12242" y="150291"/>
                  </a:moveTo>
                  <a:lnTo>
                    <a:pt x="0" y="150291"/>
                  </a:lnTo>
                  <a:lnTo>
                    <a:pt x="0" y="152577"/>
                  </a:lnTo>
                  <a:lnTo>
                    <a:pt x="12242" y="152577"/>
                  </a:lnTo>
                  <a:lnTo>
                    <a:pt x="12242" y="150291"/>
                  </a:lnTo>
                  <a:close/>
                </a:path>
                <a:path w="22225" h="217169">
                  <a:moveTo>
                    <a:pt x="12242" y="144145"/>
                  </a:moveTo>
                  <a:lnTo>
                    <a:pt x="0" y="144145"/>
                  </a:lnTo>
                  <a:lnTo>
                    <a:pt x="0" y="146431"/>
                  </a:lnTo>
                  <a:lnTo>
                    <a:pt x="12242" y="146431"/>
                  </a:lnTo>
                  <a:lnTo>
                    <a:pt x="12242" y="144145"/>
                  </a:lnTo>
                  <a:close/>
                </a:path>
                <a:path w="22225" h="217169">
                  <a:moveTo>
                    <a:pt x="12242" y="138010"/>
                  </a:moveTo>
                  <a:lnTo>
                    <a:pt x="0" y="138010"/>
                  </a:lnTo>
                  <a:lnTo>
                    <a:pt x="0" y="140296"/>
                  </a:lnTo>
                  <a:lnTo>
                    <a:pt x="12242" y="140296"/>
                  </a:lnTo>
                  <a:lnTo>
                    <a:pt x="12242" y="138010"/>
                  </a:lnTo>
                  <a:close/>
                </a:path>
                <a:path w="22225" h="217169">
                  <a:moveTo>
                    <a:pt x="12242" y="131864"/>
                  </a:moveTo>
                  <a:lnTo>
                    <a:pt x="0" y="131864"/>
                  </a:lnTo>
                  <a:lnTo>
                    <a:pt x="0" y="134162"/>
                  </a:lnTo>
                  <a:lnTo>
                    <a:pt x="12242" y="134162"/>
                  </a:lnTo>
                  <a:lnTo>
                    <a:pt x="12242" y="131864"/>
                  </a:lnTo>
                  <a:close/>
                </a:path>
                <a:path w="22225" h="217169">
                  <a:moveTo>
                    <a:pt x="12242" y="125730"/>
                  </a:moveTo>
                  <a:lnTo>
                    <a:pt x="0" y="125730"/>
                  </a:lnTo>
                  <a:lnTo>
                    <a:pt x="0" y="128028"/>
                  </a:lnTo>
                  <a:lnTo>
                    <a:pt x="12242" y="128028"/>
                  </a:lnTo>
                  <a:lnTo>
                    <a:pt x="12242" y="125730"/>
                  </a:lnTo>
                  <a:close/>
                </a:path>
                <a:path w="22225" h="217169">
                  <a:moveTo>
                    <a:pt x="12242" y="119595"/>
                  </a:moveTo>
                  <a:lnTo>
                    <a:pt x="0" y="119595"/>
                  </a:lnTo>
                  <a:lnTo>
                    <a:pt x="0" y="121894"/>
                  </a:lnTo>
                  <a:lnTo>
                    <a:pt x="12242" y="121894"/>
                  </a:lnTo>
                  <a:lnTo>
                    <a:pt x="12242" y="119595"/>
                  </a:lnTo>
                  <a:close/>
                </a:path>
                <a:path w="22225" h="217169">
                  <a:moveTo>
                    <a:pt x="12242" y="113449"/>
                  </a:moveTo>
                  <a:lnTo>
                    <a:pt x="0" y="113449"/>
                  </a:lnTo>
                  <a:lnTo>
                    <a:pt x="0" y="115747"/>
                  </a:lnTo>
                  <a:lnTo>
                    <a:pt x="12242" y="115747"/>
                  </a:lnTo>
                  <a:lnTo>
                    <a:pt x="12242" y="113449"/>
                  </a:lnTo>
                  <a:close/>
                </a:path>
                <a:path w="22225" h="217169">
                  <a:moveTo>
                    <a:pt x="12242" y="107315"/>
                  </a:moveTo>
                  <a:lnTo>
                    <a:pt x="0" y="107315"/>
                  </a:lnTo>
                  <a:lnTo>
                    <a:pt x="0" y="109613"/>
                  </a:lnTo>
                  <a:lnTo>
                    <a:pt x="12242" y="109613"/>
                  </a:lnTo>
                  <a:lnTo>
                    <a:pt x="12242" y="107315"/>
                  </a:lnTo>
                  <a:close/>
                </a:path>
                <a:path w="22225" h="217169">
                  <a:moveTo>
                    <a:pt x="12242" y="101193"/>
                  </a:moveTo>
                  <a:lnTo>
                    <a:pt x="0" y="101193"/>
                  </a:lnTo>
                  <a:lnTo>
                    <a:pt x="0" y="103479"/>
                  </a:lnTo>
                  <a:lnTo>
                    <a:pt x="12242" y="103479"/>
                  </a:lnTo>
                  <a:lnTo>
                    <a:pt x="12242" y="101193"/>
                  </a:lnTo>
                  <a:close/>
                </a:path>
                <a:path w="22225" h="217169">
                  <a:moveTo>
                    <a:pt x="12242" y="95046"/>
                  </a:moveTo>
                  <a:lnTo>
                    <a:pt x="0" y="95046"/>
                  </a:lnTo>
                  <a:lnTo>
                    <a:pt x="0" y="97332"/>
                  </a:lnTo>
                  <a:lnTo>
                    <a:pt x="12242" y="97332"/>
                  </a:lnTo>
                  <a:lnTo>
                    <a:pt x="12242" y="95046"/>
                  </a:lnTo>
                  <a:close/>
                </a:path>
                <a:path w="22225" h="217169">
                  <a:moveTo>
                    <a:pt x="12242" y="88912"/>
                  </a:moveTo>
                  <a:lnTo>
                    <a:pt x="0" y="88912"/>
                  </a:lnTo>
                  <a:lnTo>
                    <a:pt x="0" y="91198"/>
                  </a:lnTo>
                  <a:lnTo>
                    <a:pt x="12242" y="91198"/>
                  </a:lnTo>
                  <a:lnTo>
                    <a:pt x="12242" y="88912"/>
                  </a:lnTo>
                  <a:close/>
                </a:path>
                <a:path w="22225" h="217169">
                  <a:moveTo>
                    <a:pt x="12242" y="82778"/>
                  </a:moveTo>
                  <a:lnTo>
                    <a:pt x="0" y="82778"/>
                  </a:lnTo>
                  <a:lnTo>
                    <a:pt x="0" y="85077"/>
                  </a:lnTo>
                  <a:lnTo>
                    <a:pt x="12242" y="85077"/>
                  </a:lnTo>
                  <a:lnTo>
                    <a:pt x="12242" y="82778"/>
                  </a:lnTo>
                  <a:close/>
                </a:path>
                <a:path w="22225" h="217169">
                  <a:moveTo>
                    <a:pt x="12242" y="76631"/>
                  </a:moveTo>
                  <a:lnTo>
                    <a:pt x="0" y="76631"/>
                  </a:lnTo>
                  <a:lnTo>
                    <a:pt x="0" y="78930"/>
                  </a:lnTo>
                  <a:lnTo>
                    <a:pt x="12242" y="78930"/>
                  </a:lnTo>
                  <a:lnTo>
                    <a:pt x="12242" y="76631"/>
                  </a:lnTo>
                  <a:close/>
                </a:path>
                <a:path w="22225" h="217169">
                  <a:moveTo>
                    <a:pt x="12242" y="70497"/>
                  </a:moveTo>
                  <a:lnTo>
                    <a:pt x="0" y="70497"/>
                  </a:lnTo>
                  <a:lnTo>
                    <a:pt x="0" y="72796"/>
                  </a:lnTo>
                  <a:lnTo>
                    <a:pt x="12242" y="72796"/>
                  </a:lnTo>
                  <a:lnTo>
                    <a:pt x="12242" y="70497"/>
                  </a:lnTo>
                  <a:close/>
                </a:path>
                <a:path w="22225" h="217169">
                  <a:moveTo>
                    <a:pt x="12242" y="64350"/>
                  </a:moveTo>
                  <a:lnTo>
                    <a:pt x="0" y="64350"/>
                  </a:lnTo>
                  <a:lnTo>
                    <a:pt x="0" y="66662"/>
                  </a:lnTo>
                  <a:lnTo>
                    <a:pt x="12242" y="66662"/>
                  </a:lnTo>
                  <a:lnTo>
                    <a:pt x="12242" y="64350"/>
                  </a:lnTo>
                  <a:close/>
                </a:path>
                <a:path w="22225" h="217169">
                  <a:moveTo>
                    <a:pt x="12242" y="58216"/>
                  </a:moveTo>
                  <a:lnTo>
                    <a:pt x="0" y="58216"/>
                  </a:lnTo>
                  <a:lnTo>
                    <a:pt x="0" y="60515"/>
                  </a:lnTo>
                  <a:lnTo>
                    <a:pt x="12242" y="60515"/>
                  </a:lnTo>
                  <a:lnTo>
                    <a:pt x="12242" y="58216"/>
                  </a:lnTo>
                  <a:close/>
                </a:path>
                <a:path w="22225" h="217169">
                  <a:moveTo>
                    <a:pt x="12242" y="52070"/>
                  </a:moveTo>
                  <a:lnTo>
                    <a:pt x="0" y="52070"/>
                  </a:lnTo>
                  <a:lnTo>
                    <a:pt x="0" y="54381"/>
                  </a:lnTo>
                  <a:lnTo>
                    <a:pt x="12242" y="54381"/>
                  </a:lnTo>
                  <a:lnTo>
                    <a:pt x="12242" y="52070"/>
                  </a:lnTo>
                  <a:close/>
                </a:path>
                <a:path w="22225" h="217169">
                  <a:moveTo>
                    <a:pt x="12242" y="45935"/>
                  </a:moveTo>
                  <a:lnTo>
                    <a:pt x="0" y="45935"/>
                  </a:lnTo>
                  <a:lnTo>
                    <a:pt x="0" y="48234"/>
                  </a:lnTo>
                  <a:lnTo>
                    <a:pt x="12242" y="48234"/>
                  </a:lnTo>
                  <a:lnTo>
                    <a:pt x="12242" y="45935"/>
                  </a:lnTo>
                  <a:close/>
                </a:path>
                <a:path w="22225" h="217169">
                  <a:moveTo>
                    <a:pt x="12242" y="39801"/>
                  </a:moveTo>
                  <a:lnTo>
                    <a:pt x="0" y="39801"/>
                  </a:lnTo>
                  <a:lnTo>
                    <a:pt x="0" y="42100"/>
                  </a:lnTo>
                  <a:lnTo>
                    <a:pt x="12242" y="42100"/>
                  </a:lnTo>
                  <a:lnTo>
                    <a:pt x="12242" y="39801"/>
                  </a:lnTo>
                  <a:close/>
                </a:path>
                <a:path w="22225" h="217169">
                  <a:moveTo>
                    <a:pt x="12242" y="33667"/>
                  </a:moveTo>
                  <a:lnTo>
                    <a:pt x="0" y="33667"/>
                  </a:lnTo>
                  <a:lnTo>
                    <a:pt x="0" y="35966"/>
                  </a:lnTo>
                  <a:lnTo>
                    <a:pt x="12242" y="35966"/>
                  </a:lnTo>
                  <a:lnTo>
                    <a:pt x="12242" y="33667"/>
                  </a:lnTo>
                  <a:close/>
                </a:path>
                <a:path w="22225" h="217169">
                  <a:moveTo>
                    <a:pt x="12242" y="27520"/>
                  </a:moveTo>
                  <a:lnTo>
                    <a:pt x="0" y="27520"/>
                  </a:lnTo>
                  <a:lnTo>
                    <a:pt x="0" y="29819"/>
                  </a:lnTo>
                  <a:lnTo>
                    <a:pt x="12242" y="29819"/>
                  </a:lnTo>
                  <a:lnTo>
                    <a:pt x="12242" y="27520"/>
                  </a:lnTo>
                  <a:close/>
                </a:path>
                <a:path w="22225" h="217169">
                  <a:moveTo>
                    <a:pt x="12242" y="21386"/>
                  </a:moveTo>
                  <a:lnTo>
                    <a:pt x="0" y="21386"/>
                  </a:lnTo>
                  <a:lnTo>
                    <a:pt x="0" y="23685"/>
                  </a:lnTo>
                  <a:lnTo>
                    <a:pt x="12242" y="23685"/>
                  </a:lnTo>
                  <a:lnTo>
                    <a:pt x="12242" y="21386"/>
                  </a:lnTo>
                  <a:close/>
                </a:path>
                <a:path w="22225" h="217169">
                  <a:moveTo>
                    <a:pt x="12242" y="15252"/>
                  </a:moveTo>
                  <a:lnTo>
                    <a:pt x="0" y="15252"/>
                  </a:lnTo>
                  <a:lnTo>
                    <a:pt x="0" y="17551"/>
                  </a:lnTo>
                  <a:lnTo>
                    <a:pt x="12242" y="17551"/>
                  </a:lnTo>
                  <a:lnTo>
                    <a:pt x="12242" y="15252"/>
                  </a:lnTo>
                  <a:close/>
                </a:path>
                <a:path w="22225" h="217169">
                  <a:moveTo>
                    <a:pt x="12242" y="9105"/>
                  </a:moveTo>
                  <a:lnTo>
                    <a:pt x="0" y="9105"/>
                  </a:lnTo>
                  <a:lnTo>
                    <a:pt x="0" y="11404"/>
                  </a:lnTo>
                  <a:lnTo>
                    <a:pt x="12242" y="11404"/>
                  </a:lnTo>
                  <a:lnTo>
                    <a:pt x="12242" y="9105"/>
                  </a:lnTo>
                  <a:close/>
                </a:path>
                <a:path w="22225" h="217169">
                  <a:moveTo>
                    <a:pt x="12242" y="2971"/>
                  </a:moveTo>
                  <a:lnTo>
                    <a:pt x="0" y="2971"/>
                  </a:lnTo>
                  <a:lnTo>
                    <a:pt x="0" y="5270"/>
                  </a:lnTo>
                  <a:lnTo>
                    <a:pt x="12242" y="5270"/>
                  </a:lnTo>
                  <a:lnTo>
                    <a:pt x="12242" y="2971"/>
                  </a:lnTo>
                  <a:close/>
                </a:path>
                <a:path w="22225" h="217169">
                  <a:moveTo>
                    <a:pt x="21628" y="214820"/>
                  </a:moveTo>
                  <a:lnTo>
                    <a:pt x="9372" y="214820"/>
                  </a:lnTo>
                  <a:lnTo>
                    <a:pt x="9372" y="217106"/>
                  </a:lnTo>
                  <a:lnTo>
                    <a:pt x="21628" y="217106"/>
                  </a:lnTo>
                  <a:lnTo>
                    <a:pt x="21628" y="214820"/>
                  </a:lnTo>
                  <a:close/>
                </a:path>
                <a:path w="22225" h="217169">
                  <a:moveTo>
                    <a:pt x="21628" y="208686"/>
                  </a:moveTo>
                  <a:lnTo>
                    <a:pt x="9372" y="208686"/>
                  </a:lnTo>
                  <a:lnTo>
                    <a:pt x="9372" y="210972"/>
                  </a:lnTo>
                  <a:lnTo>
                    <a:pt x="21628" y="210972"/>
                  </a:lnTo>
                  <a:lnTo>
                    <a:pt x="21628" y="208686"/>
                  </a:lnTo>
                  <a:close/>
                </a:path>
                <a:path w="22225" h="217169">
                  <a:moveTo>
                    <a:pt x="21628" y="202539"/>
                  </a:moveTo>
                  <a:lnTo>
                    <a:pt x="9372" y="202539"/>
                  </a:lnTo>
                  <a:lnTo>
                    <a:pt x="9372" y="204838"/>
                  </a:lnTo>
                  <a:lnTo>
                    <a:pt x="21628" y="204838"/>
                  </a:lnTo>
                  <a:lnTo>
                    <a:pt x="21628" y="202539"/>
                  </a:lnTo>
                  <a:close/>
                </a:path>
                <a:path w="22225" h="217169">
                  <a:moveTo>
                    <a:pt x="21628" y="196405"/>
                  </a:moveTo>
                  <a:lnTo>
                    <a:pt x="9372" y="196405"/>
                  </a:lnTo>
                  <a:lnTo>
                    <a:pt x="9372" y="198704"/>
                  </a:lnTo>
                  <a:lnTo>
                    <a:pt x="21628" y="198704"/>
                  </a:lnTo>
                  <a:lnTo>
                    <a:pt x="21628" y="196405"/>
                  </a:lnTo>
                  <a:close/>
                </a:path>
                <a:path w="22225" h="217169">
                  <a:moveTo>
                    <a:pt x="21628" y="190271"/>
                  </a:moveTo>
                  <a:lnTo>
                    <a:pt x="9372" y="190271"/>
                  </a:lnTo>
                  <a:lnTo>
                    <a:pt x="9372" y="192570"/>
                  </a:lnTo>
                  <a:lnTo>
                    <a:pt x="21628" y="192570"/>
                  </a:lnTo>
                  <a:lnTo>
                    <a:pt x="21628" y="190271"/>
                  </a:lnTo>
                  <a:close/>
                </a:path>
                <a:path w="22225" h="217169">
                  <a:moveTo>
                    <a:pt x="21628" y="184124"/>
                  </a:moveTo>
                  <a:lnTo>
                    <a:pt x="9372" y="184124"/>
                  </a:lnTo>
                  <a:lnTo>
                    <a:pt x="9372" y="186423"/>
                  </a:lnTo>
                  <a:lnTo>
                    <a:pt x="21628" y="186423"/>
                  </a:lnTo>
                  <a:lnTo>
                    <a:pt x="21628" y="184124"/>
                  </a:lnTo>
                  <a:close/>
                </a:path>
                <a:path w="22225" h="217169">
                  <a:moveTo>
                    <a:pt x="21628" y="177990"/>
                  </a:moveTo>
                  <a:lnTo>
                    <a:pt x="9372" y="177990"/>
                  </a:lnTo>
                  <a:lnTo>
                    <a:pt x="9372" y="180289"/>
                  </a:lnTo>
                  <a:lnTo>
                    <a:pt x="21628" y="180289"/>
                  </a:lnTo>
                  <a:lnTo>
                    <a:pt x="21628" y="177990"/>
                  </a:lnTo>
                  <a:close/>
                </a:path>
                <a:path w="22225" h="217169">
                  <a:moveTo>
                    <a:pt x="21628" y="171856"/>
                  </a:moveTo>
                  <a:lnTo>
                    <a:pt x="9372" y="171856"/>
                  </a:lnTo>
                  <a:lnTo>
                    <a:pt x="9372" y="174155"/>
                  </a:lnTo>
                  <a:lnTo>
                    <a:pt x="21628" y="174155"/>
                  </a:lnTo>
                  <a:lnTo>
                    <a:pt x="21628" y="171856"/>
                  </a:lnTo>
                  <a:close/>
                </a:path>
                <a:path w="22225" h="217169">
                  <a:moveTo>
                    <a:pt x="21628" y="165709"/>
                  </a:moveTo>
                  <a:lnTo>
                    <a:pt x="9372" y="165709"/>
                  </a:lnTo>
                  <a:lnTo>
                    <a:pt x="9372" y="168008"/>
                  </a:lnTo>
                  <a:lnTo>
                    <a:pt x="21628" y="168008"/>
                  </a:lnTo>
                  <a:lnTo>
                    <a:pt x="21628" y="165709"/>
                  </a:lnTo>
                  <a:close/>
                </a:path>
                <a:path w="22225" h="217169">
                  <a:moveTo>
                    <a:pt x="21628" y="159575"/>
                  </a:moveTo>
                  <a:lnTo>
                    <a:pt x="9372" y="159575"/>
                  </a:lnTo>
                  <a:lnTo>
                    <a:pt x="9372" y="161874"/>
                  </a:lnTo>
                  <a:lnTo>
                    <a:pt x="21628" y="161874"/>
                  </a:lnTo>
                  <a:lnTo>
                    <a:pt x="21628" y="159575"/>
                  </a:lnTo>
                  <a:close/>
                </a:path>
                <a:path w="22225" h="217169">
                  <a:moveTo>
                    <a:pt x="21628" y="153441"/>
                  </a:moveTo>
                  <a:lnTo>
                    <a:pt x="9372" y="153441"/>
                  </a:lnTo>
                  <a:lnTo>
                    <a:pt x="9372" y="155740"/>
                  </a:lnTo>
                  <a:lnTo>
                    <a:pt x="21628" y="155740"/>
                  </a:lnTo>
                  <a:lnTo>
                    <a:pt x="21628" y="153441"/>
                  </a:lnTo>
                  <a:close/>
                </a:path>
                <a:path w="22225" h="217169">
                  <a:moveTo>
                    <a:pt x="21628" y="147294"/>
                  </a:moveTo>
                  <a:lnTo>
                    <a:pt x="9372" y="147294"/>
                  </a:lnTo>
                  <a:lnTo>
                    <a:pt x="9372" y="149606"/>
                  </a:lnTo>
                  <a:lnTo>
                    <a:pt x="21628" y="149606"/>
                  </a:lnTo>
                  <a:lnTo>
                    <a:pt x="21628" y="147294"/>
                  </a:lnTo>
                  <a:close/>
                </a:path>
                <a:path w="22225" h="217169">
                  <a:moveTo>
                    <a:pt x="21628" y="141160"/>
                  </a:moveTo>
                  <a:lnTo>
                    <a:pt x="9372" y="141160"/>
                  </a:lnTo>
                  <a:lnTo>
                    <a:pt x="9372" y="143459"/>
                  </a:lnTo>
                  <a:lnTo>
                    <a:pt x="21628" y="143459"/>
                  </a:lnTo>
                  <a:lnTo>
                    <a:pt x="21628" y="141160"/>
                  </a:lnTo>
                  <a:close/>
                </a:path>
                <a:path w="22225" h="217169">
                  <a:moveTo>
                    <a:pt x="21628" y="135013"/>
                  </a:moveTo>
                  <a:lnTo>
                    <a:pt x="9372" y="135013"/>
                  </a:lnTo>
                  <a:lnTo>
                    <a:pt x="9372" y="137325"/>
                  </a:lnTo>
                  <a:lnTo>
                    <a:pt x="21628" y="137325"/>
                  </a:lnTo>
                  <a:lnTo>
                    <a:pt x="21628" y="135013"/>
                  </a:lnTo>
                  <a:close/>
                </a:path>
                <a:path w="22225" h="217169">
                  <a:moveTo>
                    <a:pt x="21628" y="128879"/>
                  </a:moveTo>
                  <a:lnTo>
                    <a:pt x="9372" y="128879"/>
                  </a:lnTo>
                  <a:lnTo>
                    <a:pt x="9372" y="131178"/>
                  </a:lnTo>
                  <a:lnTo>
                    <a:pt x="21628" y="131178"/>
                  </a:lnTo>
                  <a:lnTo>
                    <a:pt x="21628" y="128879"/>
                  </a:lnTo>
                  <a:close/>
                </a:path>
                <a:path w="22225" h="217169">
                  <a:moveTo>
                    <a:pt x="21628" y="122745"/>
                  </a:moveTo>
                  <a:lnTo>
                    <a:pt x="9372" y="122745"/>
                  </a:lnTo>
                  <a:lnTo>
                    <a:pt x="9372" y="125044"/>
                  </a:lnTo>
                  <a:lnTo>
                    <a:pt x="21628" y="125044"/>
                  </a:lnTo>
                  <a:lnTo>
                    <a:pt x="21628" y="122745"/>
                  </a:lnTo>
                  <a:close/>
                </a:path>
                <a:path w="22225" h="217169">
                  <a:moveTo>
                    <a:pt x="21628" y="116611"/>
                  </a:moveTo>
                  <a:lnTo>
                    <a:pt x="9372" y="116611"/>
                  </a:lnTo>
                  <a:lnTo>
                    <a:pt x="9372" y="118897"/>
                  </a:lnTo>
                  <a:lnTo>
                    <a:pt x="21628" y="118897"/>
                  </a:lnTo>
                  <a:lnTo>
                    <a:pt x="21628" y="116611"/>
                  </a:lnTo>
                  <a:close/>
                </a:path>
                <a:path w="22225" h="217169">
                  <a:moveTo>
                    <a:pt x="21628" y="110477"/>
                  </a:moveTo>
                  <a:lnTo>
                    <a:pt x="9372" y="110477"/>
                  </a:lnTo>
                  <a:lnTo>
                    <a:pt x="9372" y="112763"/>
                  </a:lnTo>
                  <a:lnTo>
                    <a:pt x="21628" y="112763"/>
                  </a:lnTo>
                  <a:lnTo>
                    <a:pt x="21628" y="110477"/>
                  </a:lnTo>
                  <a:close/>
                </a:path>
                <a:path w="22225" h="217169">
                  <a:moveTo>
                    <a:pt x="21628" y="104343"/>
                  </a:moveTo>
                  <a:lnTo>
                    <a:pt x="9372" y="104343"/>
                  </a:lnTo>
                  <a:lnTo>
                    <a:pt x="9372" y="106629"/>
                  </a:lnTo>
                  <a:lnTo>
                    <a:pt x="21628" y="106629"/>
                  </a:lnTo>
                  <a:lnTo>
                    <a:pt x="21628" y="104343"/>
                  </a:lnTo>
                  <a:close/>
                </a:path>
                <a:path w="22225" h="217169">
                  <a:moveTo>
                    <a:pt x="21628" y="98196"/>
                  </a:moveTo>
                  <a:lnTo>
                    <a:pt x="9372" y="98196"/>
                  </a:lnTo>
                  <a:lnTo>
                    <a:pt x="9372" y="100495"/>
                  </a:lnTo>
                  <a:lnTo>
                    <a:pt x="21628" y="100495"/>
                  </a:lnTo>
                  <a:lnTo>
                    <a:pt x="21628" y="98196"/>
                  </a:lnTo>
                  <a:close/>
                </a:path>
                <a:path w="22225" h="217169">
                  <a:moveTo>
                    <a:pt x="21628" y="92062"/>
                  </a:moveTo>
                  <a:lnTo>
                    <a:pt x="9372" y="92062"/>
                  </a:lnTo>
                  <a:lnTo>
                    <a:pt x="9372" y="94361"/>
                  </a:lnTo>
                  <a:lnTo>
                    <a:pt x="21628" y="94361"/>
                  </a:lnTo>
                  <a:lnTo>
                    <a:pt x="21628" y="92062"/>
                  </a:lnTo>
                  <a:close/>
                </a:path>
                <a:path w="22225" h="217169">
                  <a:moveTo>
                    <a:pt x="21628" y="85928"/>
                  </a:moveTo>
                  <a:lnTo>
                    <a:pt x="9372" y="85928"/>
                  </a:lnTo>
                  <a:lnTo>
                    <a:pt x="9372" y="88226"/>
                  </a:lnTo>
                  <a:lnTo>
                    <a:pt x="21628" y="88226"/>
                  </a:lnTo>
                  <a:lnTo>
                    <a:pt x="21628" y="85928"/>
                  </a:lnTo>
                  <a:close/>
                </a:path>
                <a:path w="22225" h="217169">
                  <a:moveTo>
                    <a:pt x="21628" y="79781"/>
                  </a:moveTo>
                  <a:lnTo>
                    <a:pt x="9372" y="79781"/>
                  </a:lnTo>
                  <a:lnTo>
                    <a:pt x="9372" y="82080"/>
                  </a:lnTo>
                  <a:lnTo>
                    <a:pt x="21628" y="82080"/>
                  </a:lnTo>
                  <a:lnTo>
                    <a:pt x="21628" y="79781"/>
                  </a:lnTo>
                  <a:close/>
                </a:path>
                <a:path w="22225" h="217169">
                  <a:moveTo>
                    <a:pt x="21628" y="73647"/>
                  </a:moveTo>
                  <a:lnTo>
                    <a:pt x="9372" y="73647"/>
                  </a:lnTo>
                  <a:lnTo>
                    <a:pt x="9372" y="75946"/>
                  </a:lnTo>
                  <a:lnTo>
                    <a:pt x="21628" y="75946"/>
                  </a:lnTo>
                  <a:lnTo>
                    <a:pt x="21628" y="73647"/>
                  </a:lnTo>
                  <a:close/>
                </a:path>
                <a:path w="22225" h="217169">
                  <a:moveTo>
                    <a:pt x="21628" y="67513"/>
                  </a:moveTo>
                  <a:lnTo>
                    <a:pt x="9372" y="67513"/>
                  </a:lnTo>
                  <a:lnTo>
                    <a:pt x="9372" y="69799"/>
                  </a:lnTo>
                  <a:lnTo>
                    <a:pt x="21628" y="69799"/>
                  </a:lnTo>
                  <a:lnTo>
                    <a:pt x="21628" y="67513"/>
                  </a:lnTo>
                  <a:close/>
                </a:path>
                <a:path w="22225" h="217169">
                  <a:moveTo>
                    <a:pt x="21628" y="61379"/>
                  </a:moveTo>
                  <a:lnTo>
                    <a:pt x="9372" y="61379"/>
                  </a:lnTo>
                  <a:lnTo>
                    <a:pt x="9372" y="63665"/>
                  </a:lnTo>
                  <a:lnTo>
                    <a:pt x="21628" y="63665"/>
                  </a:lnTo>
                  <a:lnTo>
                    <a:pt x="21628" y="61379"/>
                  </a:lnTo>
                  <a:close/>
                </a:path>
                <a:path w="22225" h="217169">
                  <a:moveTo>
                    <a:pt x="21628" y="55245"/>
                  </a:moveTo>
                  <a:lnTo>
                    <a:pt x="9372" y="55245"/>
                  </a:lnTo>
                  <a:lnTo>
                    <a:pt x="9372" y="57531"/>
                  </a:lnTo>
                  <a:lnTo>
                    <a:pt x="21628" y="57531"/>
                  </a:lnTo>
                  <a:lnTo>
                    <a:pt x="21628" y="55245"/>
                  </a:lnTo>
                  <a:close/>
                </a:path>
                <a:path w="22225" h="217169">
                  <a:moveTo>
                    <a:pt x="21628" y="49098"/>
                  </a:moveTo>
                  <a:lnTo>
                    <a:pt x="9372" y="49098"/>
                  </a:lnTo>
                  <a:lnTo>
                    <a:pt x="9372" y="51396"/>
                  </a:lnTo>
                  <a:lnTo>
                    <a:pt x="21628" y="51396"/>
                  </a:lnTo>
                  <a:lnTo>
                    <a:pt x="21628" y="49098"/>
                  </a:lnTo>
                  <a:close/>
                </a:path>
                <a:path w="22225" h="217169">
                  <a:moveTo>
                    <a:pt x="21628" y="42964"/>
                  </a:moveTo>
                  <a:lnTo>
                    <a:pt x="9372" y="42964"/>
                  </a:lnTo>
                  <a:lnTo>
                    <a:pt x="9372" y="45262"/>
                  </a:lnTo>
                  <a:lnTo>
                    <a:pt x="21628" y="45262"/>
                  </a:lnTo>
                  <a:lnTo>
                    <a:pt x="21628" y="42964"/>
                  </a:lnTo>
                  <a:close/>
                </a:path>
                <a:path w="22225" h="217169">
                  <a:moveTo>
                    <a:pt x="21628" y="36830"/>
                  </a:moveTo>
                  <a:lnTo>
                    <a:pt x="9372" y="36830"/>
                  </a:lnTo>
                  <a:lnTo>
                    <a:pt x="9372" y="39128"/>
                  </a:lnTo>
                  <a:lnTo>
                    <a:pt x="21628" y="39128"/>
                  </a:lnTo>
                  <a:lnTo>
                    <a:pt x="21628" y="36830"/>
                  </a:lnTo>
                  <a:close/>
                </a:path>
                <a:path w="22225" h="217169">
                  <a:moveTo>
                    <a:pt x="21628" y="30683"/>
                  </a:moveTo>
                  <a:lnTo>
                    <a:pt x="9372" y="30683"/>
                  </a:lnTo>
                  <a:lnTo>
                    <a:pt x="9372" y="32981"/>
                  </a:lnTo>
                  <a:lnTo>
                    <a:pt x="21628" y="32981"/>
                  </a:lnTo>
                  <a:lnTo>
                    <a:pt x="21628" y="30683"/>
                  </a:lnTo>
                  <a:close/>
                </a:path>
                <a:path w="22225" h="217169">
                  <a:moveTo>
                    <a:pt x="21628" y="24549"/>
                  </a:moveTo>
                  <a:lnTo>
                    <a:pt x="9372" y="24549"/>
                  </a:lnTo>
                  <a:lnTo>
                    <a:pt x="9372" y="26847"/>
                  </a:lnTo>
                  <a:lnTo>
                    <a:pt x="21628" y="26847"/>
                  </a:lnTo>
                  <a:lnTo>
                    <a:pt x="21628" y="24549"/>
                  </a:lnTo>
                  <a:close/>
                </a:path>
                <a:path w="22225" h="217169">
                  <a:moveTo>
                    <a:pt x="21628" y="18402"/>
                  </a:moveTo>
                  <a:lnTo>
                    <a:pt x="9372" y="18402"/>
                  </a:lnTo>
                  <a:lnTo>
                    <a:pt x="9372" y="20713"/>
                  </a:lnTo>
                  <a:lnTo>
                    <a:pt x="21628" y="20713"/>
                  </a:lnTo>
                  <a:lnTo>
                    <a:pt x="21628" y="18402"/>
                  </a:lnTo>
                  <a:close/>
                </a:path>
                <a:path w="22225" h="217169">
                  <a:moveTo>
                    <a:pt x="21628" y="12268"/>
                  </a:moveTo>
                  <a:lnTo>
                    <a:pt x="9372" y="12268"/>
                  </a:lnTo>
                  <a:lnTo>
                    <a:pt x="9372" y="14566"/>
                  </a:lnTo>
                  <a:lnTo>
                    <a:pt x="21628" y="14566"/>
                  </a:lnTo>
                  <a:lnTo>
                    <a:pt x="21628" y="12268"/>
                  </a:lnTo>
                  <a:close/>
                </a:path>
                <a:path w="22225" h="217169">
                  <a:moveTo>
                    <a:pt x="21628" y="6134"/>
                  </a:moveTo>
                  <a:lnTo>
                    <a:pt x="9372" y="6134"/>
                  </a:lnTo>
                  <a:lnTo>
                    <a:pt x="9372" y="8432"/>
                  </a:lnTo>
                  <a:lnTo>
                    <a:pt x="21628" y="8432"/>
                  </a:lnTo>
                  <a:lnTo>
                    <a:pt x="21628" y="6134"/>
                  </a:lnTo>
                  <a:close/>
                </a:path>
                <a:path w="22225" h="217169">
                  <a:moveTo>
                    <a:pt x="21628" y="0"/>
                  </a:moveTo>
                  <a:lnTo>
                    <a:pt x="9372" y="0"/>
                  </a:lnTo>
                  <a:lnTo>
                    <a:pt x="9372" y="2298"/>
                  </a:lnTo>
                  <a:lnTo>
                    <a:pt x="21628" y="2298"/>
                  </a:lnTo>
                  <a:lnTo>
                    <a:pt x="21628" y="0"/>
                  </a:lnTo>
                  <a:close/>
                </a:path>
              </a:pathLst>
            </a:custGeom>
            <a:solidFill>
              <a:srgbClr val="0016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88">
              <a:extLst>
                <a:ext uri="{FF2B5EF4-FFF2-40B4-BE49-F238E27FC236}">
                  <a16:creationId xmlns:a16="http://schemas.microsoft.com/office/drawing/2014/main" id="{9684F30C-B4C1-1685-9307-E847F2E9F276}"/>
                </a:ext>
              </a:extLst>
            </p:cNvPr>
            <p:cNvSpPr/>
            <p:nvPr/>
          </p:nvSpPr>
          <p:spPr>
            <a:xfrm>
              <a:off x="1627124" y="13656805"/>
              <a:ext cx="22225" cy="137795"/>
            </a:xfrm>
            <a:custGeom>
              <a:avLst/>
              <a:gdLst/>
              <a:ahLst/>
              <a:cxnLst/>
              <a:rect l="l" t="t" r="r" b="b"/>
              <a:pathLst>
                <a:path w="22225" h="137794">
                  <a:moveTo>
                    <a:pt x="12242" y="131864"/>
                  </a:moveTo>
                  <a:lnTo>
                    <a:pt x="0" y="131864"/>
                  </a:lnTo>
                  <a:lnTo>
                    <a:pt x="0" y="134162"/>
                  </a:lnTo>
                  <a:lnTo>
                    <a:pt x="12242" y="134162"/>
                  </a:lnTo>
                  <a:lnTo>
                    <a:pt x="12242" y="131864"/>
                  </a:lnTo>
                  <a:close/>
                </a:path>
                <a:path w="22225" h="137794">
                  <a:moveTo>
                    <a:pt x="12242" y="125730"/>
                  </a:moveTo>
                  <a:lnTo>
                    <a:pt x="0" y="125730"/>
                  </a:lnTo>
                  <a:lnTo>
                    <a:pt x="0" y="128028"/>
                  </a:lnTo>
                  <a:lnTo>
                    <a:pt x="12242" y="128028"/>
                  </a:lnTo>
                  <a:lnTo>
                    <a:pt x="12242" y="125730"/>
                  </a:lnTo>
                  <a:close/>
                </a:path>
                <a:path w="22225" h="137794">
                  <a:moveTo>
                    <a:pt x="12242" y="119583"/>
                  </a:moveTo>
                  <a:lnTo>
                    <a:pt x="0" y="119583"/>
                  </a:lnTo>
                  <a:lnTo>
                    <a:pt x="0" y="121894"/>
                  </a:lnTo>
                  <a:lnTo>
                    <a:pt x="12242" y="121894"/>
                  </a:lnTo>
                  <a:lnTo>
                    <a:pt x="12242" y="119583"/>
                  </a:lnTo>
                  <a:close/>
                </a:path>
                <a:path w="22225" h="137794">
                  <a:moveTo>
                    <a:pt x="12242" y="113449"/>
                  </a:moveTo>
                  <a:lnTo>
                    <a:pt x="0" y="113449"/>
                  </a:lnTo>
                  <a:lnTo>
                    <a:pt x="0" y="115747"/>
                  </a:lnTo>
                  <a:lnTo>
                    <a:pt x="12242" y="115747"/>
                  </a:lnTo>
                  <a:lnTo>
                    <a:pt x="12242" y="113449"/>
                  </a:lnTo>
                  <a:close/>
                </a:path>
                <a:path w="22225" h="137794">
                  <a:moveTo>
                    <a:pt x="12242" y="107315"/>
                  </a:moveTo>
                  <a:lnTo>
                    <a:pt x="0" y="107315"/>
                  </a:lnTo>
                  <a:lnTo>
                    <a:pt x="0" y="109613"/>
                  </a:lnTo>
                  <a:lnTo>
                    <a:pt x="12242" y="109613"/>
                  </a:lnTo>
                  <a:lnTo>
                    <a:pt x="12242" y="107315"/>
                  </a:lnTo>
                  <a:close/>
                </a:path>
                <a:path w="22225" h="137794">
                  <a:moveTo>
                    <a:pt x="12242" y="101168"/>
                  </a:moveTo>
                  <a:lnTo>
                    <a:pt x="0" y="101168"/>
                  </a:lnTo>
                  <a:lnTo>
                    <a:pt x="0" y="103466"/>
                  </a:lnTo>
                  <a:lnTo>
                    <a:pt x="12242" y="103466"/>
                  </a:lnTo>
                  <a:lnTo>
                    <a:pt x="12242" y="101168"/>
                  </a:lnTo>
                  <a:close/>
                </a:path>
                <a:path w="22225" h="137794">
                  <a:moveTo>
                    <a:pt x="12242" y="95034"/>
                  </a:moveTo>
                  <a:lnTo>
                    <a:pt x="0" y="95034"/>
                  </a:lnTo>
                  <a:lnTo>
                    <a:pt x="0" y="97332"/>
                  </a:lnTo>
                  <a:lnTo>
                    <a:pt x="12242" y="97332"/>
                  </a:lnTo>
                  <a:lnTo>
                    <a:pt x="12242" y="95034"/>
                  </a:lnTo>
                  <a:close/>
                </a:path>
                <a:path w="22225" h="137794">
                  <a:moveTo>
                    <a:pt x="12242" y="88912"/>
                  </a:moveTo>
                  <a:lnTo>
                    <a:pt x="0" y="88912"/>
                  </a:lnTo>
                  <a:lnTo>
                    <a:pt x="0" y="91198"/>
                  </a:lnTo>
                  <a:lnTo>
                    <a:pt x="12242" y="91198"/>
                  </a:lnTo>
                  <a:lnTo>
                    <a:pt x="12242" y="88912"/>
                  </a:lnTo>
                  <a:close/>
                </a:path>
                <a:path w="22225" h="137794">
                  <a:moveTo>
                    <a:pt x="12242" y="82765"/>
                  </a:moveTo>
                  <a:lnTo>
                    <a:pt x="0" y="82765"/>
                  </a:lnTo>
                  <a:lnTo>
                    <a:pt x="0" y="85051"/>
                  </a:lnTo>
                  <a:lnTo>
                    <a:pt x="12242" y="85051"/>
                  </a:lnTo>
                  <a:lnTo>
                    <a:pt x="12242" y="82765"/>
                  </a:lnTo>
                  <a:close/>
                </a:path>
                <a:path w="22225" h="137794">
                  <a:moveTo>
                    <a:pt x="12242" y="76631"/>
                  </a:moveTo>
                  <a:lnTo>
                    <a:pt x="0" y="76631"/>
                  </a:lnTo>
                  <a:lnTo>
                    <a:pt x="0" y="78917"/>
                  </a:lnTo>
                  <a:lnTo>
                    <a:pt x="12242" y="78917"/>
                  </a:lnTo>
                  <a:lnTo>
                    <a:pt x="12242" y="76631"/>
                  </a:lnTo>
                  <a:close/>
                </a:path>
                <a:path w="22225" h="137794">
                  <a:moveTo>
                    <a:pt x="12242" y="70497"/>
                  </a:moveTo>
                  <a:lnTo>
                    <a:pt x="0" y="70497"/>
                  </a:lnTo>
                  <a:lnTo>
                    <a:pt x="0" y="72796"/>
                  </a:lnTo>
                  <a:lnTo>
                    <a:pt x="12242" y="72796"/>
                  </a:lnTo>
                  <a:lnTo>
                    <a:pt x="12242" y="70497"/>
                  </a:lnTo>
                  <a:close/>
                </a:path>
                <a:path w="22225" h="137794">
                  <a:moveTo>
                    <a:pt x="12242" y="64350"/>
                  </a:moveTo>
                  <a:lnTo>
                    <a:pt x="0" y="64350"/>
                  </a:lnTo>
                  <a:lnTo>
                    <a:pt x="0" y="66649"/>
                  </a:lnTo>
                  <a:lnTo>
                    <a:pt x="12242" y="66649"/>
                  </a:lnTo>
                  <a:lnTo>
                    <a:pt x="12242" y="64350"/>
                  </a:lnTo>
                  <a:close/>
                </a:path>
                <a:path w="22225" h="137794">
                  <a:moveTo>
                    <a:pt x="12242" y="58216"/>
                  </a:moveTo>
                  <a:lnTo>
                    <a:pt x="0" y="58216"/>
                  </a:lnTo>
                  <a:lnTo>
                    <a:pt x="0" y="60515"/>
                  </a:lnTo>
                  <a:lnTo>
                    <a:pt x="12242" y="60515"/>
                  </a:lnTo>
                  <a:lnTo>
                    <a:pt x="12242" y="58216"/>
                  </a:lnTo>
                  <a:close/>
                </a:path>
                <a:path w="22225" h="137794">
                  <a:moveTo>
                    <a:pt x="12242" y="52070"/>
                  </a:moveTo>
                  <a:lnTo>
                    <a:pt x="0" y="52070"/>
                  </a:lnTo>
                  <a:lnTo>
                    <a:pt x="0" y="54368"/>
                  </a:lnTo>
                  <a:lnTo>
                    <a:pt x="12242" y="54368"/>
                  </a:lnTo>
                  <a:lnTo>
                    <a:pt x="12242" y="52070"/>
                  </a:lnTo>
                  <a:close/>
                </a:path>
                <a:path w="22225" h="137794">
                  <a:moveTo>
                    <a:pt x="12242" y="45935"/>
                  </a:moveTo>
                  <a:lnTo>
                    <a:pt x="0" y="45935"/>
                  </a:lnTo>
                  <a:lnTo>
                    <a:pt x="0" y="48234"/>
                  </a:lnTo>
                  <a:lnTo>
                    <a:pt x="12242" y="48234"/>
                  </a:lnTo>
                  <a:lnTo>
                    <a:pt x="12242" y="45935"/>
                  </a:lnTo>
                  <a:close/>
                </a:path>
                <a:path w="22225" h="137794">
                  <a:moveTo>
                    <a:pt x="12242" y="39814"/>
                  </a:moveTo>
                  <a:lnTo>
                    <a:pt x="0" y="39814"/>
                  </a:lnTo>
                  <a:lnTo>
                    <a:pt x="0" y="42100"/>
                  </a:lnTo>
                  <a:lnTo>
                    <a:pt x="12242" y="42100"/>
                  </a:lnTo>
                  <a:lnTo>
                    <a:pt x="12242" y="39814"/>
                  </a:lnTo>
                  <a:close/>
                </a:path>
                <a:path w="22225" h="137794">
                  <a:moveTo>
                    <a:pt x="12242" y="33667"/>
                  </a:moveTo>
                  <a:lnTo>
                    <a:pt x="0" y="33667"/>
                  </a:lnTo>
                  <a:lnTo>
                    <a:pt x="0" y="35953"/>
                  </a:lnTo>
                  <a:lnTo>
                    <a:pt x="12242" y="35953"/>
                  </a:lnTo>
                  <a:lnTo>
                    <a:pt x="12242" y="33667"/>
                  </a:lnTo>
                  <a:close/>
                </a:path>
                <a:path w="22225" h="137794">
                  <a:moveTo>
                    <a:pt x="12242" y="27533"/>
                  </a:moveTo>
                  <a:lnTo>
                    <a:pt x="0" y="27533"/>
                  </a:lnTo>
                  <a:lnTo>
                    <a:pt x="0" y="29819"/>
                  </a:lnTo>
                  <a:lnTo>
                    <a:pt x="12242" y="29819"/>
                  </a:lnTo>
                  <a:lnTo>
                    <a:pt x="12242" y="27533"/>
                  </a:lnTo>
                  <a:close/>
                </a:path>
                <a:path w="22225" h="137794">
                  <a:moveTo>
                    <a:pt x="12242" y="21399"/>
                  </a:moveTo>
                  <a:lnTo>
                    <a:pt x="0" y="21399"/>
                  </a:lnTo>
                  <a:lnTo>
                    <a:pt x="0" y="23698"/>
                  </a:lnTo>
                  <a:lnTo>
                    <a:pt x="12242" y="23698"/>
                  </a:lnTo>
                  <a:lnTo>
                    <a:pt x="12242" y="21399"/>
                  </a:lnTo>
                  <a:close/>
                </a:path>
                <a:path w="22225" h="137794">
                  <a:moveTo>
                    <a:pt x="12242" y="15252"/>
                  </a:moveTo>
                  <a:lnTo>
                    <a:pt x="0" y="15252"/>
                  </a:lnTo>
                  <a:lnTo>
                    <a:pt x="0" y="17551"/>
                  </a:lnTo>
                  <a:lnTo>
                    <a:pt x="12242" y="17551"/>
                  </a:lnTo>
                  <a:lnTo>
                    <a:pt x="12242" y="15252"/>
                  </a:lnTo>
                  <a:close/>
                </a:path>
                <a:path w="22225" h="137794">
                  <a:moveTo>
                    <a:pt x="12242" y="9118"/>
                  </a:moveTo>
                  <a:lnTo>
                    <a:pt x="0" y="9118"/>
                  </a:lnTo>
                  <a:lnTo>
                    <a:pt x="0" y="11417"/>
                  </a:lnTo>
                  <a:lnTo>
                    <a:pt x="12242" y="11417"/>
                  </a:lnTo>
                  <a:lnTo>
                    <a:pt x="12242" y="9118"/>
                  </a:lnTo>
                  <a:close/>
                </a:path>
                <a:path w="22225" h="137794">
                  <a:moveTo>
                    <a:pt x="12242" y="2984"/>
                  </a:moveTo>
                  <a:lnTo>
                    <a:pt x="0" y="2984"/>
                  </a:lnTo>
                  <a:lnTo>
                    <a:pt x="0" y="5283"/>
                  </a:lnTo>
                  <a:lnTo>
                    <a:pt x="12242" y="5283"/>
                  </a:lnTo>
                  <a:lnTo>
                    <a:pt x="12242" y="2984"/>
                  </a:lnTo>
                  <a:close/>
                </a:path>
                <a:path w="22225" h="137794">
                  <a:moveTo>
                    <a:pt x="21628" y="135026"/>
                  </a:moveTo>
                  <a:lnTo>
                    <a:pt x="9372" y="135026"/>
                  </a:lnTo>
                  <a:lnTo>
                    <a:pt x="9372" y="137325"/>
                  </a:lnTo>
                  <a:lnTo>
                    <a:pt x="21628" y="137325"/>
                  </a:lnTo>
                  <a:lnTo>
                    <a:pt x="21628" y="135026"/>
                  </a:lnTo>
                  <a:close/>
                </a:path>
                <a:path w="22225" h="137794">
                  <a:moveTo>
                    <a:pt x="21628" y="128892"/>
                  </a:moveTo>
                  <a:lnTo>
                    <a:pt x="9372" y="128892"/>
                  </a:lnTo>
                  <a:lnTo>
                    <a:pt x="9372" y="131191"/>
                  </a:lnTo>
                  <a:lnTo>
                    <a:pt x="21628" y="131191"/>
                  </a:lnTo>
                  <a:lnTo>
                    <a:pt x="21628" y="128892"/>
                  </a:lnTo>
                  <a:close/>
                </a:path>
                <a:path w="22225" h="137794">
                  <a:moveTo>
                    <a:pt x="21628" y="122745"/>
                  </a:moveTo>
                  <a:lnTo>
                    <a:pt x="9372" y="122745"/>
                  </a:lnTo>
                  <a:lnTo>
                    <a:pt x="9372" y="125044"/>
                  </a:lnTo>
                  <a:lnTo>
                    <a:pt x="21628" y="125044"/>
                  </a:lnTo>
                  <a:lnTo>
                    <a:pt x="21628" y="122745"/>
                  </a:lnTo>
                  <a:close/>
                </a:path>
                <a:path w="22225" h="137794">
                  <a:moveTo>
                    <a:pt x="21628" y="116611"/>
                  </a:moveTo>
                  <a:lnTo>
                    <a:pt x="9372" y="116611"/>
                  </a:lnTo>
                  <a:lnTo>
                    <a:pt x="9372" y="118910"/>
                  </a:lnTo>
                  <a:lnTo>
                    <a:pt x="21628" y="118910"/>
                  </a:lnTo>
                  <a:lnTo>
                    <a:pt x="21628" y="116611"/>
                  </a:lnTo>
                  <a:close/>
                </a:path>
                <a:path w="22225" h="137794">
                  <a:moveTo>
                    <a:pt x="21628" y="110477"/>
                  </a:moveTo>
                  <a:lnTo>
                    <a:pt x="9372" y="110477"/>
                  </a:lnTo>
                  <a:lnTo>
                    <a:pt x="9372" y="112776"/>
                  </a:lnTo>
                  <a:lnTo>
                    <a:pt x="21628" y="112776"/>
                  </a:lnTo>
                  <a:lnTo>
                    <a:pt x="21628" y="110477"/>
                  </a:lnTo>
                  <a:close/>
                </a:path>
                <a:path w="22225" h="137794">
                  <a:moveTo>
                    <a:pt x="21628" y="104343"/>
                  </a:moveTo>
                  <a:lnTo>
                    <a:pt x="9372" y="104343"/>
                  </a:lnTo>
                  <a:lnTo>
                    <a:pt x="9372" y="106629"/>
                  </a:lnTo>
                  <a:lnTo>
                    <a:pt x="21628" y="106629"/>
                  </a:lnTo>
                  <a:lnTo>
                    <a:pt x="21628" y="104343"/>
                  </a:lnTo>
                  <a:close/>
                </a:path>
                <a:path w="22225" h="137794">
                  <a:moveTo>
                    <a:pt x="21628" y="98196"/>
                  </a:moveTo>
                  <a:lnTo>
                    <a:pt x="9372" y="98196"/>
                  </a:lnTo>
                  <a:lnTo>
                    <a:pt x="9372" y="100495"/>
                  </a:lnTo>
                  <a:lnTo>
                    <a:pt x="21628" y="100495"/>
                  </a:lnTo>
                  <a:lnTo>
                    <a:pt x="21628" y="98196"/>
                  </a:lnTo>
                  <a:close/>
                </a:path>
                <a:path w="22225" h="137794">
                  <a:moveTo>
                    <a:pt x="21628" y="92062"/>
                  </a:moveTo>
                  <a:lnTo>
                    <a:pt x="9372" y="92062"/>
                  </a:lnTo>
                  <a:lnTo>
                    <a:pt x="9372" y="94361"/>
                  </a:lnTo>
                  <a:lnTo>
                    <a:pt x="21628" y="94361"/>
                  </a:lnTo>
                  <a:lnTo>
                    <a:pt x="21628" y="92062"/>
                  </a:lnTo>
                  <a:close/>
                </a:path>
                <a:path w="22225" h="137794">
                  <a:moveTo>
                    <a:pt x="21628" y="85915"/>
                  </a:moveTo>
                  <a:lnTo>
                    <a:pt x="9372" y="85915"/>
                  </a:lnTo>
                  <a:lnTo>
                    <a:pt x="9372" y="88226"/>
                  </a:lnTo>
                  <a:lnTo>
                    <a:pt x="21628" y="88226"/>
                  </a:lnTo>
                  <a:lnTo>
                    <a:pt x="21628" y="85915"/>
                  </a:lnTo>
                  <a:close/>
                </a:path>
                <a:path w="22225" h="137794">
                  <a:moveTo>
                    <a:pt x="21628" y="79781"/>
                  </a:moveTo>
                  <a:lnTo>
                    <a:pt x="9372" y="79781"/>
                  </a:lnTo>
                  <a:lnTo>
                    <a:pt x="9372" y="82080"/>
                  </a:lnTo>
                  <a:lnTo>
                    <a:pt x="21628" y="82080"/>
                  </a:lnTo>
                  <a:lnTo>
                    <a:pt x="21628" y="79781"/>
                  </a:lnTo>
                  <a:close/>
                </a:path>
                <a:path w="22225" h="137794">
                  <a:moveTo>
                    <a:pt x="21628" y="73647"/>
                  </a:moveTo>
                  <a:lnTo>
                    <a:pt x="9372" y="73647"/>
                  </a:lnTo>
                  <a:lnTo>
                    <a:pt x="9372" y="75946"/>
                  </a:lnTo>
                  <a:lnTo>
                    <a:pt x="21628" y="75946"/>
                  </a:lnTo>
                  <a:lnTo>
                    <a:pt x="21628" y="73647"/>
                  </a:lnTo>
                  <a:close/>
                </a:path>
                <a:path w="22225" h="137794">
                  <a:moveTo>
                    <a:pt x="21628" y="67500"/>
                  </a:moveTo>
                  <a:lnTo>
                    <a:pt x="9372" y="67500"/>
                  </a:lnTo>
                  <a:lnTo>
                    <a:pt x="9372" y="69799"/>
                  </a:lnTo>
                  <a:lnTo>
                    <a:pt x="21628" y="69799"/>
                  </a:lnTo>
                  <a:lnTo>
                    <a:pt x="21628" y="67500"/>
                  </a:lnTo>
                  <a:close/>
                </a:path>
                <a:path w="22225" h="137794">
                  <a:moveTo>
                    <a:pt x="21628" y="61366"/>
                  </a:moveTo>
                  <a:lnTo>
                    <a:pt x="9372" y="61366"/>
                  </a:lnTo>
                  <a:lnTo>
                    <a:pt x="9372" y="63665"/>
                  </a:lnTo>
                  <a:lnTo>
                    <a:pt x="21628" y="63665"/>
                  </a:lnTo>
                  <a:lnTo>
                    <a:pt x="21628" y="61366"/>
                  </a:lnTo>
                  <a:close/>
                </a:path>
                <a:path w="22225" h="137794">
                  <a:moveTo>
                    <a:pt x="21628" y="55232"/>
                  </a:moveTo>
                  <a:lnTo>
                    <a:pt x="9372" y="55232"/>
                  </a:lnTo>
                  <a:lnTo>
                    <a:pt x="9372" y="57518"/>
                  </a:lnTo>
                  <a:lnTo>
                    <a:pt x="21628" y="57518"/>
                  </a:lnTo>
                  <a:lnTo>
                    <a:pt x="21628" y="55232"/>
                  </a:lnTo>
                  <a:close/>
                </a:path>
                <a:path w="22225" h="137794">
                  <a:moveTo>
                    <a:pt x="21628" y="49098"/>
                  </a:moveTo>
                  <a:lnTo>
                    <a:pt x="9372" y="49098"/>
                  </a:lnTo>
                  <a:lnTo>
                    <a:pt x="9372" y="51384"/>
                  </a:lnTo>
                  <a:lnTo>
                    <a:pt x="21628" y="51384"/>
                  </a:lnTo>
                  <a:lnTo>
                    <a:pt x="21628" y="49098"/>
                  </a:lnTo>
                  <a:close/>
                </a:path>
                <a:path w="22225" h="137794">
                  <a:moveTo>
                    <a:pt x="21628" y="42964"/>
                  </a:moveTo>
                  <a:lnTo>
                    <a:pt x="9372" y="42964"/>
                  </a:lnTo>
                  <a:lnTo>
                    <a:pt x="9372" y="45250"/>
                  </a:lnTo>
                  <a:lnTo>
                    <a:pt x="21628" y="45250"/>
                  </a:lnTo>
                  <a:lnTo>
                    <a:pt x="21628" y="42964"/>
                  </a:lnTo>
                  <a:close/>
                </a:path>
                <a:path w="22225" h="137794">
                  <a:moveTo>
                    <a:pt x="21628" y="36817"/>
                  </a:moveTo>
                  <a:lnTo>
                    <a:pt x="9372" y="36817"/>
                  </a:lnTo>
                  <a:lnTo>
                    <a:pt x="9372" y="39116"/>
                  </a:lnTo>
                  <a:lnTo>
                    <a:pt x="21628" y="39116"/>
                  </a:lnTo>
                  <a:lnTo>
                    <a:pt x="21628" y="36817"/>
                  </a:lnTo>
                  <a:close/>
                </a:path>
                <a:path w="22225" h="137794">
                  <a:moveTo>
                    <a:pt x="21628" y="30683"/>
                  </a:moveTo>
                  <a:lnTo>
                    <a:pt x="9372" y="30683"/>
                  </a:lnTo>
                  <a:lnTo>
                    <a:pt x="9372" y="32981"/>
                  </a:lnTo>
                  <a:lnTo>
                    <a:pt x="21628" y="32981"/>
                  </a:lnTo>
                  <a:lnTo>
                    <a:pt x="21628" y="30683"/>
                  </a:lnTo>
                  <a:close/>
                </a:path>
                <a:path w="22225" h="137794">
                  <a:moveTo>
                    <a:pt x="21628" y="24549"/>
                  </a:moveTo>
                  <a:lnTo>
                    <a:pt x="9372" y="24549"/>
                  </a:lnTo>
                  <a:lnTo>
                    <a:pt x="9372" y="26847"/>
                  </a:lnTo>
                  <a:lnTo>
                    <a:pt x="21628" y="26847"/>
                  </a:lnTo>
                  <a:lnTo>
                    <a:pt x="21628" y="24549"/>
                  </a:lnTo>
                  <a:close/>
                </a:path>
                <a:path w="22225" h="137794">
                  <a:moveTo>
                    <a:pt x="21628" y="18402"/>
                  </a:moveTo>
                  <a:lnTo>
                    <a:pt x="9372" y="18402"/>
                  </a:lnTo>
                  <a:lnTo>
                    <a:pt x="9372" y="20701"/>
                  </a:lnTo>
                  <a:lnTo>
                    <a:pt x="21628" y="20701"/>
                  </a:lnTo>
                  <a:lnTo>
                    <a:pt x="21628" y="18402"/>
                  </a:lnTo>
                  <a:close/>
                </a:path>
                <a:path w="22225" h="137794">
                  <a:moveTo>
                    <a:pt x="21628" y="12268"/>
                  </a:moveTo>
                  <a:lnTo>
                    <a:pt x="9372" y="12268"/>
                  </a:lnTo>
                  <a:lnTo>
                    <a:pt x="9372" y="14566"/>
                  </a:lnTo>
                  <a:lnTo>
                    <a:pt x="21628" y="14566"/>
                  </a:lnTo>
                  <a:lnTo>
                    <a:pt x="21628" y="12268"/>
                  </a:lnTo>
                  <a:close/>
                </a:path>
                <a:path w="22225" h="137794">
                  <a:moveTo>
                    <a:pt x="21628" y="6146"/>
                  </a:moveTo>
                  <a:lnTo>
                    <a:pt x="9372" y="6146"/>
                  </a:lnTo>
                  <a:lnTo>
                    <a:pt x="9372" y="8432"/>
                  </a:lnTo>
                  <a:lnTo>
                    <a:pt x="21628" y="8432"/>
                  </a:lnTo>
                  <a:lnTo>
                    <a:pt x="21628" y="6146"/>
                  </a:lnTo>
                  <a:close/>
                </a:path>
                <a:path w="22225" h="137794">
                  <a:moveTo>
                    <a:pt x="21628" y="0"/>
                  </a:moveTo>
                  <a:lnTo>
                    <a:pt x="9372" y="0"/>
                  </a:lnTo>
                  <a:lnTo>
                    <a:pt x="9372" y="2286"/>
                  </a:lnTo>
                  <a:lnTo>
                    <a:pt x="21628" y="2286"/>
                  </a:lnTo>
                  <a:lnTo>
                    <a:pt x="21628" y="0"/>
                  </a:lnTo>
                  <a:close/>
                </a:path>
              </a:pathLst>
            </a:custGeom>
            <a:solidFill>
              <a:srgbClr val="0016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89">
              <a:extLst>
                <a:ext uri="{FF2B5EF4-FFF2-40B4-BE49-F238E27FC236}">
                  <a16:creationId xmlns:a16="http://schemas.microsoft.com/office/drawing/2014/main" id="{14DC3AFE-D37D-B27E-82E6-F5D27D8EFFA1}"/>
                </a:ext>
              </a:extLst>
            </p:cNvPr>
            <p:cNvSpPr/>
            <p:nvPr/>
          </p:nvSpPr>
          <p:spPr>
            <a:xfrm>
              <a:off x="1626108" y="12980073"/>
              <a:ext cx="22860" cy="53340"/>
            </a:xfrm>
            <a:custGeom>
              <a:avLst/>
              <a:gdLst/>
              <a:ahLst/>
              <a:cxnLst/>
              <a:rect l="l" t="t" r="r" b="b"/>
              <a:pathLst>
                <a:path w="22860" h="53340">
                  <a:moveTo>
                    <a:pt x="22504" y="52705"/>
                  </a:moveTo>
                  <a:lnTo>
                    <a:pt x="22110" y="49453"/>
                  </a:lnTo>
                  <a:lnTo>
                    <a:pt x="19621" y="28829"/>
                  </a:lnTo>
                  <a:lnTo>
                    <a:pt x="18846" y="22517"/>
                  </a:lnTo>
                  <a:lnTo>
                    <a:pt x="19926" y="22529"/>
                  </a:lnTo>
                  <a:lnTo>
                    <a:pt x="21196" y="2120"/>
                  </a:lnTo>
                  <a:lnTo>
                    <a:pt x="18046" y="2032"/>
                  </a:lnTo>
                  <a:lnTo>
                    <a:pt x="18046" y="49453"/>
                  </a:lnTo>
                  <a:lnTo>
                    <a:pt x="5753" y="49403"/>
                  </a:lnTo>
                  <a:lnTo>
                    <a:pt x="6400" y="29057"/>
                  </a:lnTo>
                  <a:lnTo>
                    <a:pt x="15354" y="28829"/>
                  </a:lnTo>
                  <a:lnTo>
                    <a:pt x="18046" y="49453"/>
                  </a:lnTo>
                  <a:lnTo>
                    <a:pt x="18046" y="2032"/>
                  </a:lnTo>
                  <a:lnTo>
                    <a:pt x="16370" y="1981"/>
                  </a:lnTo>
                  <a:lnTo>
                    <a:pt x="16141" y="0"/>
                  </a:lnTo>
                  <a:lnTo>
                    <a:pt x="5283" y="266"/>
                  </a:lnTo>
                  <a:lnTo>
                    <a:pt x="5168" y="1625"/>
                  </a:lnTo>
                  <a:lnTo>
                    <a:pt x="0" y="1460"/>
                  </a:lnTo>
                  <a:lnTo>
                    <a:pt x="673" y="22263"/>
                  </a:lnTo>
                  <a:lnTo>
                    <a:pt x="3517" y="22313"/>
                  </a:lnTo>
                  <a:lnTo>
                    <a:pt x="1066" y="53263"/>
                  </a:lnTo>
                  <a:lnTo>
                    <a:pt x="22504" y="52705"/>
                  </a:lnTo>
                  <a:close/>
                </a:path>
              </a:pathLst>
            </a:custGeom>
            <a:solidFill>
              <a:srgbClr val="1439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90">
              <a:extLst>
                <a:ext uri="{FF2B5EF4-FFF2-40B4-BE49-F238E27FC236}">
                  <a16:creationId xmlns:a16="http://schemas.microsoft.com/office/drawing/2014/main" id="{2E6B8980-7AE6-7DDE-2C72-D56EEE7B1512}"/>
                </a:ext>
              </a:extLst>
            </p:cNvPr>
            <p:cNvSpPr/>
            <p:nvPr/>
          </p:nvSpPr>
          <p:spPr>
            <a:xfrm>
              <a:off x="1638051" y="12983326"/>
              <a:ext cx="1905" cy="11430"/>
            </a:xfrm>
            <a:custGeom>
              <a:avLst/>
              <a:gdLst/>
              <a:ahLst/>
              <a:cxnLst/>
              <a:rect l="l" t="t" r="r" b="b"/>
              <a:pathLst>
                <a:path w="1905" h="11429">
                  <a:moveTo>
                    <a:pt x="0" y="0"/>
                  </a:moveTo>
                  <a:lnTo>
                    <a:pt x="928" y="11298"/>
                  </a:lnTo>
                  <a:lnTo>
                    <a:pt x="1836" y="11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39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91">
              <a:extLst>
                <a:ext uri="{FF2B5EF4-FFF2-40B4-BE49-F238E27FC236}">
                  <a16:creationId xmlns:a16="http://schemas.microsoft.com/office/drawing/2014/main" id="{5D216C61-9E42-46E9-4C66-5C867D1EE093}"/>
                </a:ext>
              </a:extLst>
            </p:cNvPr>
            <p:cNvSpPr/>
            <p:nvPr/>
          </p:nvSpPr>
          <p:spPr>
            <a:xfrm>
              <a:off x="1627888" y="12980964"/>
              <a:ext cx="4445" cy="51435"/>
            </a:xfrm>
            <a:custGeom>
              <a:avLst/>
              <a:gdLst/>
              <a:ahLst/>
              <a:cxnLst/>
              <a:rect l="l" t="t" r="r" b="b"/>
              <a:pathLst>
                <a:path w="4444" h="51434">
                  <a:moveTo>
                    <a:pt x="4244" y="0"/>
                  </a:moveTo>
                  <a:lnTo>
                    <a:pt x="0" y="51100"/>
                  </a:lnTo>
                  <a:lnTo>
                    <a:pt x="2496" y="31528"/>
                  </a:lnTo>
                  <a:lnTo>
                    <a:pt x="3770" y="19681"/>
                  </a:lnTo>
                  <a:lnTo>
                    <a:pt x="4221" y="10768"/>
                  </a:lnTo>
                  <a:lnTo>
                    <a:pt x="4244" y="0"/>
                  </a:lnTo>
                  <a:close/>
                </a:path>
              </a:pathLst>
            </a:custGeom>
            <a:solidFill>
              <a:srgbClr val="1439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92">
              <a:extLst>
                <a:ext uri="{FF2B5EF4-FFF2-40B4-BE49-F238E27FC236}">
                  <a16:creationId xmlns:a16="http://schemas.microsoft.com/office/drawing/2014/main" id="{8424A66D-D1B5-AE2C-C3F5-18730B1EAE2B}"/>
                </a:ext>
              </a:extLst>
            </p:cNvPr>
            <p:cNvSpPr/>
            <p:nvPr/>
          </p:nvSpPr>
          <p:spPr>
            <a:xfrm>
              <a:off x="1630583" y="13031159"/>
              <a:ext cx="16510" cy="1270"/>
            </a:xfrm>
            <a:custGeom>
              <a:avLst/>
              <a:gdLst/>
              <a:ahLst/>
              <a:cxnLst/>
              <a:rect l="l" t="t" r="r" b="b"/>
              <a:pathLst>
                <a:path w="16510" h="1269">
                  <a:moveTo>
                    <a:pt x="4050" y="0"/>
                  </a:moveTo>
                  <a:lnTo>
                    <a:pt x="0" y="982"/>
                  </a:lnTo>
                  <a:lnTo>
                    <a:pt x="16093" y="961"/>
                  </a:lnTo>
                  <a:lnTo>
                    <a:pt x="4050" y="0"/>
                  </a:lnTo>
                  <a:close/>
                </a:path>
              </a:pathLst>
            </a:custGeom>
            <a:solidFill>
              <a:srgbClr val="14394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93">
              <a:extLst>
                <a:ext uri="{FF2B5EF4-FFF2-40B4-BE49-F238E27FC236}">
                  <a16:creationId xmlns:a16="http://schemas.microsoft.com/office/drawing/2014/main" id="{44FD3E29-2030-BD98-9275-21DD807CDA3E}"/>
                </a:ext>
              </a:extLst>
            </p:cNvPr>
            <p:cNvSpPr/>
            <p:nvPr/>
          </p:nvSpPr>
          <p:spPr>
            <a:xfrm>
              <a:off x="1145679" y="14332775"/>
              <a:ext cx="979805" cy="114300"/>
            </a:xfrm>
            <a:custGeom>
              <a:avLst/>
              <a:gdLst/>
              <a:ahLst/>
              <a:cxnLst/>
              <a:rect l="l" t="t" r="r" b="b"/>
              <a:pathLst>
                <a:path w="979805" h="114300">
                  <a:moveTo>
                    <a:pt x="433044" y="0"/>
                  </a:moveTo>
                  <a:lnTo>
                    <a:pt x="135305" y="0"/>
                  </a:lnTo>
                  <a:lnTo>
                    <a:pt x="89509" y="16052"/>
                  </a:lnTo>
                  <a:lnTo>
                    <a:pt x="61925" y="27038"/>
                  </a:lnTo>
                  <a:lnTo>
                    <a:pt x="41490" y="38011"/>
                  </a:lnTo>
                  <a:lnTo>
                    <a:pt x="17106" y="54063"/>
                  </a:lnTo>
                  <a:lnTo>
                    <a:pt x="0" y="70688"/>
                  </a:lnTo>
                  <a:lnTo>
                    <a:pt x="546" y="86880"/>
                  </a:lnTo>
                  <a:lnTo>
                    <a:pt x="24447" y="100761"/>
                  </a:lnTo>
                  <a:lnTo>
                    <a:pt x="77393" y="110464"/>
                  </a:lnTo>
                  <a:lnTo>
                    <a:pt x="165087" y="114122"/>
                  </a:lnTo>
                  <a:lnTo>
                    <a:pt x="424230" y="114122"/>
                  </a:lnTo>
                  <a:lnTo>
                    <a:pt x="433044" y="0"/>
                  </a:lnTo>
                  <a:close/>
                </a:path>
                <a:path w="979805" h="114300">
                  <a:moveTo>
                    <a:pt x="979690" y="70675"/>
                  </a:moveTo>
                  <a:lnTo>
                    <a:pt x="927633" y="34213"/>
                  </a:lnTo>
                  <a:lnTo>
                    <a:pt x="889203" y="16903"/>
                  </a:lnTo>
                  <a:lnTo>
                    <a:pt x="845489" y="12"/>
                  </a:lnTo>
                  <a:lnTo>
                    <a:pt x="550138" y="12"/>
                  </a:lnTo>
                  <a:lnTo>
                    <a:pt x="558888" y="114122"/>
                  </a:lnTo>
                  <a:lnTo>
                    <a:pt x="815924" y="114122"/>
                  </a:lnTo>
                  <a:lnTo>
                    <a:pt x="902906" y="110464"/>
                  </a:lnTo>
                  <a:lnTo>
                    <a:pt x="955433" y="100761"/>
                  </a:lnTo>
                  <a:lnTo>
                    <a:pt x="979144" y="86880"/>
                  </a:lnTo>
                  <a:lnTo>
                    <a:pt x="979690" y="706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94">
              <a:extLst>
                <a:ext uri="{FF2B5EF4-FFF2-40B4-BE49-F238E27FC236}">
                  <a16:creationId xmlns:a16="http://schemas.microsoft.com/office/drawing/2014/main" id="{F0613CAF-8481-CE43-6354-198862E305B6}"/>
                </a:ext>
              </a:extLst>
            </p:cNvPr>
            <p:cNvSpPr/>
            <p:nvPr/>
          </p:nvSpPr>
          <p:spPr>
            <a:xfrm>
              <a:off x="998628" y="13033052"/>
              <a:ext cx="471170" cy="478790"/>
            </a:xfrm>
            <a:custGeom>
              <a:avLst/>
              <a:gdLst/>
              <a:ahLst/>
              <a:cxnLst/>
              <a:rect l="l" t="t" r="r" b="b"/>
              <a:pathLst>
                <a:path w="471169" h="478790">
                  <a:moveTo>
                    <a:pt x="0" y="478731"/>
                  </a:moveTo>
                  <a:lnTo>
                    <a:pt x="104584" y="309305"/>
                  </a:lnTo>
                  <a:lnTo>
                    <a:pt x="163936" y="216907"/>
                  </a:lnTo>
                  <a:lnTo>
                    <a:pt x="200098" y="169205"/>
                  </a:lnTo>
                  <a:lnTo>
                    <a:pt x="235110" y="133870"/>
                  </a:lnTo>
                  <a:lnTo>
                    <a:pt x="304133" y="56634"/>
                  </a:lnTo>
                  <a:lnTo>
                    <a:pt x="351667" y="16944"/>
                  </a:lnTo>
                  <a:lnTo>
                    <a:pt x="399787" y="2249"/>
                  </a:lnTo>
                  <a:lnTo>
                    <a:pt x="470566" y="0"/>
                  </a:lnTo>
                </a:path>
              </a:pathLst>
            </a:custGeom>
            <a:ln w="10801">
              <a:solidFill>
                <a:srgbClr val="FFF2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95">
              <a:extLst>
                <a:ext uri="{FF2B5EF4-FFF2-40B4-BE49-F238E27FC236}">
                  <a16:creationId xmlns:a16="http://schemas.microsoft.com/office/drawing/2014/main" id="{6ED9509D-AAD9-CFBA-1DC4-05E9D279A54F}"/>
                </a:ext>
              </a:extLst>
            </p:cNvPr>
            <p:cNvSpPr/>
            <p:nvPr/>
          </p:nvSpPr>
          <p:spPr>
            <a:xfrm>
              <a:off x="1078408" y="13182723"/>
              <a:ext cx="324485" cy="454025"/>
            </a:xfrm>
            <a:custGeom>
              <a:avLst/>
              <a:gdLst/>
              <a:ahLst/>
              <a:cxnLst/>
              <a:rect l="l" t="t" r="r" b="b"/>
              <a:pathLst>
                <a:path w="324484" h="454025">
                  <a:moveTo>
                    <a:pt x="324403" y="0"/>
                  </a:moveTo>
                  <a:lnTo>
                    <a:pt x="0" y="408858"/>
                  </a:lnTo>
                  <a:lnTo>
                    <a:pt x="44987" y="453834"/>
                  </a:lnTo>
                  <a:lnTo>
                    <a:pt x="255211" y="175195"/>
                  </a:lnTo>
                  <a:lnTo>
                    <a:pt x="324403" y="0"/>
                  </a:lnTo>
                  <a:close/>
                </a:path>
              </a:pathLst>
            </a:custGeom>
            <a:solidFill>
              <a:srgbClr val="1B7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96">
              <a:extLst>
                <a:ext uri="{FF2B5EF4-FFF2-40B4-BE49-F238E27FC236}">
                  <a16:creationId xmlns:a16="http://schemas.microsoft.com/office/drawing/2014/main" id="{CCF6832C-AD5E-2A2D-57D0-7C2BE56DA32A}"/>
                </a:ext>
              </a:extLst>
            </p:cNvPr>
            <p:cNvSpPr/>
            <p:nvPr/>
          </p:nvSpPr>
          <p:spPr>
            <a:xfrm>
              <a:off x="1333621" y="13033049"/>
              <a:ext cx="135890" cy="325120"/>
            </a:xfrm>
            <a:custGeom>
              <a:avLst/>
              <a:gdLst/>
              <a:ahLst/>
              <a:cxnLst/>
              <a:rect l="l" t="t" r="r" b="b"/>
              <a:pathLst>
                <a:path w="135890" h="325119">
                  <a:moveTo>
                    <a:pt x="135576" y="0"/>
                  </a:moveTo>
                  <a:lnTo>
                    <a:pt x="48627" y="204369"/>
                  </a:lnTo>
                  <a:lnTo>
                    <a:pt x="0" y="324868"/>
                  </a:lnTo>
                </a:path>
              </a:pathLst>
            </a:custGeom>
            <a:ln w="5400">
              <a:solidFill>
                <a:srgbClr val="FFF2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97">
              <a:extLst>
                <a:ext uri="{FF2B5EF4-FFF2-40B4-BE49-F238E27FC236}">
                  <a16:creationId xmlns:a16="http://schemas.microsoft.com/office/drawing/2014/main" id="{E3FE1540-030C-DCDC-831F-1785F9255B5B}"/>
                </a:ext>
              </a:extLst>
            </p:cNvPr>
            <p:cNvSpPr/>
            <p:nvPr/>
          </p:nvSpPr>
          <p:spPr>
            <a:xfrm>
              <a:off x="1078413" y="13174210"/>
              <a:ext cx="330835" cy="417830"/>
            </a:xfrm>
            <a:custGeom>
              <a:avLst/>
              <a:gdLst/>
              <a:ahLst/>
              <a:cxnLst/>
              <a:rect l="l" t="t" r="r" b="b"/>
              <a:pathLst>
                <a:path w="330834" h="417830">
                  <a:moveTo>
                    <a:pt x="0" y="417370"/>
                  </a:moveTo>
                  <a:lnTo>
                    <a:pt x="330733" y="0"/>
                  </a:lnTo>
                </a:path>
              </a:pathLst>
            </a:custGeom>
            <a:ln w="5400">
              <a:solidFill>
                <a:srgbClr val="FFF2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98">
              <a:extLst>
                <a:ext uri="{FF2B5EF4-FFF2-40B4-BE49-F238E27FC236}">
                  <a16:creationId xmlns:a16="http://schemas.microsoft.com/office/drawing/2014/main" id="{E14B0A42-2C5C-2E5A-391F-BA93DC8AB8FA}"/>
                </a:ext>
              </a:extLst>
            </p:cNvPr>
            <p:cNvSpPr/>
            <p:nvPr/>
          </p:nvSpPr>
          <p:spPr>
            <a:xfrm>
              <a:off x="1803017" y="13033052"/>
              <a:ext cx="471170" cy="478790"/>
            </a:xfrm>
            <a:custGeom>
              <a:avLst/>
              <a:gdLst/>
              <a:ahLst/>
              <a:cxnLst/>
              <a:rect l="l" t="t" r="r" b="b"/>
              <a:pathLst>
                <a:path w="471169" h="478790">
                  <a:moveTo>
                    <a:pt x="470566" y="478731"/>
                  </a:moveTo>
                  <a:lnTo>
                    <a:pt x="365981" y="309305"/>
                  </a:lnTo>
                  <a:lnTo>
                    <a:pt x="306629" y="216907"/>
                  </a:lnTo>
                  <a:lnTo>
                    <a:pt x="270467" y="169205"/>
                  </a:lnTo>
                  <a:lnTo>
                    <a:pt x="235455" y="133870"/>
                  </a:lnTo>
                  <a:lnTo>
                    <a:pt x="166432" y="56634"/>
                  </a:lnTo>
                  <a:lnTo>
                    <a:pt x="118898" y="16944"/>
                  </a:lnTo>
                  <a:lnTo>
                    <a:pt x="70778" y="2249"/>
                  </a:lnTo>
                  <a:lnTo>
                    <a:pt x="0" y="0"/>
                  </a:lnTo>
                </a:path>
              </a:pathLst>
            </a:custGeom>
            <a:ln w="10801">
              <a:solidFill>
                <a:srgbClr val="FFF2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99">
              <a:extLst>
                <a:ext uri="{FF2B5EF4-FFF2-40B4-BE49-F238E27FC236}">
                  <a16:creationId xmlns:a16="http://schemas.microsoft.com/office/drawing/2014/main" id="{E90DE30F-C1D2-A408-13D2-2FA791369693}"/>
                </a:ext>
              </a:extLst>
            </p:cNvPr>
            <p:cNvSpPr/>
            <p:nvPr/>
          </p:nvSpPr>
          <p:spPr>
            <a:xfrm>
              <a:off x="1869409" y="13182723"/>
              <a:ext cx="324485" cy="454025"/>
            </a:xfrm>
            <a:custGeom>
              <a:avLst/>
              <a:gdLst/>
              <a:ahLst/>
              <a:cxnLst/>
              <a:rect l="l" t="t" r="r" b="b"/>
              <a:pathLst>
                <a:path w="324485" h="454025">
                  <a:moveTo>
                    <a:pt x="0" y="0"/>
                  </a:moveTo>
                  <a:lnTo>
                    <a:pt x="69181" y="175195"/>
                  </a:lnTo>
                  <a:lnTo>
                    <a:pt x="279406" y="453834"/>
                  </a:lnTo>
                  <a:lnTo>
                    <a:pt x="324393" y="4088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B7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200">
              <a:extLst>
                <a:ext uri="{FF2B5EF4-FFF2-40B4-BE49-F238E27FC236}">
                  <a16:creationId xmlns:a16="http://schemas.microsoft.com/office/drawing/2014/main" id="{ECE53A67-C915-1916-97FB-191EC930E9FF}"/>
                </a:ext>
              </a:extLst>
            </p:cNvPr>
            <p:cNvSpPr/>
            <p:nvPr/>
          </p:nvSpPr>
          <p:spPr>
            <a:xfrm>
              <a:off x="1803013" y="13033049"/>
              <a:ext cx="135890" cy="325120"/>
            </a:xfrm>
            <a:custGeom>
              <a:avLst/>
              <a:gdLst/>
              <a:ahLst/>
              <a:cxnLst/>
              <a:rect l="l" t="t" r="r" b="b"/>
              <a:pathLst>
                <a:path w="135889" h="325119">
                  <a:moveTo>
                    <a:pt x="0" y="0"/>
                  </a:moveTo>
                  <a:lnTo>
                    <a:pt x="86949" y="204369"/>
                  </a:lnTo>
                  <a:lnTo>
                    <a:pt x="135576" y="324868"/>
                  </a:lnTo>
                </a:path>
              </a:pathLst>
            </a:custGeom>
            <a:ln w="5400">
              <a:solidFill>
                <a:srgbClr val="FFF2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201">
              <a:extLst>
                <a:ext uri="{FF2B5EF4-FFF2-40B4-BE49-F238E27FC236}">
                  <a16:creationId xmlns:a16="http://schemas.microsoft.com/office/drawing/2014/main" id="{59E6A9DC-ABDB-6505-DB30-E9AB2D7C3243}"/>
                </a:ext>
              </a:extLst>
            </p:cNvPr>
            <p:cNvSpPr/>
            <p:nvPr/>
          </p:nvSpPr>
          <p:spPr>
            <a:xfrm>
              <a:off x="1863074" y="13174210"/>
              <a:ext cx="330835" cy="417830"/>
            </a:xfrm>
            <a:custGeom>
              <a:avLst/>
              <a:gdLst/>
              <a:ahLst/>
              <a:cxnLst/>
              <a:rect l="l" t="t" r="r" b="b"/>
              <a:pathLst>
                <a:path w="330835" h="417830">
                  <a:moveTo>
                    <a:pt x="330722" y="417370"/>
                  </a:moveTo>
                  <a:lnTo>
                    <a:pt x="0" y="0"/>
                  </a:lnTo>
                </a:path>
              </a:pathLst>
            </a:custGeom>
            <a:ln w="5400">
              <a:solidFill>
                <a:srgbClr val="FFF2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202">
              <a:extLst>
                <a:ext uri="{FF2B5EF4-FFF2-40B4-BE49-F238E27FC236}">
                  <a16:creationId xmlns:a16="http://schemas.microsoft.com/office/drawing/2014/main" id="{3D61C1D0-192F-A598-D238-7D4F04F4D976}"/>
                </a:ext>
              </a:extLst>
            </p:cNvPr>
            <p:cNvSpPr/>
            <p:nvPr/>
          </p:nvSpPr>
          <p:spPr>
            <a:xfrm>
              <a:off x="1254387" y="13757976"/>
              <a:ext cx="50800" cy="568325"/>
            </a:xfrm>
            <a:custGeom>
              <a:avLst/>
              <a:gdLst/>
              <a:ahLst/>
              <a:cxnLst/>
              <a:rect l="l" t="t" r="r" b="b"/>
              <a:pathLst>
                <a:path w="50800" h="568325">
                  <a:moveTo>
                    <a:pt x="0" y="0"/>
                  </a:moveTo>
                  <a:lnTo>
                    <a:pt x="13534" y="275565"/>
                  </a:lnTo>
                  <a:lnTo>
                    <a:pt x="23300" y="426571"/>
                  </a:lnTo>
                  <a:lnTo>
                    <a:pt x="34026" y="506255"/>
                  </a:lnTo>
                  <a:lnTo>
                    <a:pt x="50441" y="567852"/>
                  </a:lnTo>
                </a:path>
              </a:pathLst>
            </a:custGeom>
            <a:ln w="10801">
              <a:solidFill>
                <a:srgbClr val="FFF2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203">
              <a:extLst>
                <a:ext uri="{FF2B5EF4-FFF2-40B4-BE49-F238E27FC236}">
                  <a16:creationId xmlns:a16="http://schemas.microsoft.com/office/drawing/2014/main" id="{9B4CAE1F-258B-AA26-746C-08015DBD9DF1}"/>
                </a:ext>
              </a:extLst>
            </p:cNvPr>
            <p:cNvSpPr/>
            <p:nvPr/>
          </p:nvSpPr>
          <p:spPr>
            <a:xfrm>
              <a:off x="1973658" y="13757976"/>
              <a:ext cx="50800" cy="568325"/>
            </a:xfrm>
            <a:custGeom>
              <a:avLst/>
              <a:gdLst/>
              <a:ahLst/>
              <a:cxnLst/>
              <a:rect l="l" t="t" r="r" b="b"/>
              <a:pathLst>
                <a:path w="50800" h="568325">
                  <a:moveTo>
                    <a:pt x="50441" y="0"/>
                  </a:moveTo>
                  <a:lnTo>
                    <a:pt x="36906" y="275565"/>
                  </a:lnTo>
                  <a:lnTo>
                    <a:pt x="27140" y="426571"/>
                  </a:lnTo>
                  <a:lnTo>
                    <a:pt x="16414" y="506255"/>
                  </a:lnTo>
                  <a:lnTo>
                    <a:pt x="0" y="567852"/>
                  </a:lnTo>
                </a:path>
              </a:pathLst>
            </a:custGeom>
            <a:ln w="10801">
              <a:solidFill>
                <a:srgbClr val="FFF2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204">
              <a:extLst>
                <a:ext uri="{FF2B5EF4-FFF2-40B4-BE49-F238E27FC236}">
                  <a16:creationId xmlns:a16="http://schemas.microsoft.com/office/drawing/2014/main" id="{E91F2B11-3E67-1BAA-93AB-3792F03B2D97}"/>
                </a:ext>
              </a:extLst>
            </p:cNvPr>
            <p:cNvSpPr/>
            <p:nvPr/>
          </p:nvSpPr>
          <p:spPr>
            <a:xfrm>
              <a:off x="1748536" y="13195223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0591" y="8674"/>
                  </a:moveTo>
                  <a:lnTo>
                    <a:pt x="10096" y="8191"/>
                  </a:lnTo>
                  <a:lnTo>
                    <a:pt x="8890" y="8191"/>
                  </a:lnTo>
                  <a:lnTo>
                    <a:pt x="8407" y="8674"/>
                  </a:lnTo>
                  <a:lnTo>
                    <a:pt x="8407" y="9880"/>
                  </a:lnTo>
                  <a:lnTo>
                    <a:pt x="8890" y="10388"/>
                  </a:lnTo>
                  <a:lnTo>
                    <a:pt x="10096" y="10388"/>
                  </a:lnTo>
                  <a:lnTo>
                    <a:pt x="10591" y="9880"/>
                  </a:lnTo>
                  <a:lnTo>
                    <a:pt x="10591" y="9283"/>
                  </a:lnTo>
                  <a:lnTo>
                    <a:pt x="10591" y="8674"/>
                  </a:lnTo>
                  <a:close/>
                </a:path>
                <a:path w="19050" h="19050">
                  <a:moveTo>
                    <a:pt x="18884" y="10693"/>
                  </a:moveTo>
                  <a:lnTo>
                    <a:pt x="17957" y="10096"/>
                  </a:lnTo>
                  <a:lnTo>
                    <a:pt x="17957" y="11252"/>
                  </a:lnTo>
                  <a:lnTo>
                    <a:pt x="17360" y="12839"/>
                  </a:lnTo>
                  <a:lnTo>
                    <a:pt x="16306" y="13081"/>
                  </a:lnTo>
                  <a:lnTo>
                    <a:pt x="15379" y="13030"/>
                  </a:lnTo>
                  <a:lnTo>
                    <a:pt x="15379" y="15595"/>
                  </a:lnTo>
                  <a:lnTo>
                    <a:pt x="14058" y="16675"/>
                  </a:lnTo>
                  <a:lnTo>
                    <a:pt x="12166" y="15544"/>
                  </a:lnTo>
                  <a:lnTo>
                    <a:pt x="12560" y="13792"/>
                  </a:lnTo>
                  <a:lnTo>
                    <a:pt x="12560" y="13462"/>
                  </a:lnTo>
                  <a:lnTo>
                    <a:pt x="12915" y="13538"/>
                  </a:lnTo>
                  <a:lnTo>
                    <a:pt x="14706" y="13652"/>
                  </a:lnTo>
                  <a:lnTo>
                    <a:pt x="14922" y="13665"/>
                  </a:lnTo>
                  <a:lnTo>
                    <a:pt x="15278" y="14528"/>
                  </a:lnTo>
                  <a:lnTo>
                    <a:pt x="15379" y="15595"/>
                  </a:lnTo>
                  <a:lnTo>
                    <a:pt x="15379" y="13030"/>
                  </a:lnTo>
                  <a:lnTo>
                    <a:pt x="14643" y="11214"/>
                  </a:lnTo>
                  <a:lnTo>
                    <a:pt x="14643" y="12979"/>
                  </a:lnTo>
                  <a:lnTo>
                    <a:pt x="13030" y="12877"/>
                  </a:lnTo>
                  <a:lnTo>
                    <a:pt x="12560" y="12776"/>
                  </a:lnTo>
                  <a:lnTo>
                    <a:pt x="12560" y="11772"/>
                  </a:lnTo>
                  <a:lnTo>
                    <a:pt x="13906" y="11303"/>
                  </a:lnTo>
                  <a:lnTo>
                    <a:pt x="14033" y="11480"/>
                  </a:lnTo>
                  <a:lnTo>
                    <a:pt x="14643" y="12979"/>
                  </a:lnTo>
                  <a:lnTo>
                    <a:pt x="14643" y="11214"/>
                  </a:lnTo>
                  <a:lnTo>
                    <a:pt x="14554" y="11074"/>
                  </a:lnTo>
                  <a:lnTo>
                    <a:pt x="14681" y="11023"/>
                  </a:lnTo>
                  <a:lnTo>
                    <a:pt x="16484" y="10020"/>
                  </a:lnTo>
                  <a:lnTo>
                    <a:pt x="17957" y="11252"/>
                  </a:lnTo>
                  <a:lnTo>
                    <a:pt x="17957" y="10096"/>
                  </a:lnTo>
                  <a:lnTo>
                    <a:pt x="17221" y="9613"/>
                  </a:lnTo>
                  <a:lnTo>
                    <a:pt x="17957" y="9194"/>
                  </a:lnTo>
                  <a:lnTo>
                    <a:pt x="18770" y="8216"/>
                  </a:lnTo>
                  <a:lnTo>
                    <a:pt x="18364" y="6350"/>
                  </a:lnTo>
                  <a:lnTo>
                    <a:pt x="18148" y="5384"/>
                  </a:lnTo>
                  <a:lnTo>
                    <a:pt x="18034" y="8013"/>
                  </a:lnTo>
                  <a:lnTo>
                    <a:pt x="17284" y="8801"/>
                  </a:lnTo>
                  <a:lnTo>
                    <a:pt x="16586" y="9194"/>
                  </a:lnTo>
                  <a:lnTo>
                    <a:pt x="15938" y="8775"/>
                  </a:lnTo>
                  <a:lnTo>
                    <a:pt x="15938" y="9550"/>
                  </a:lnTo>
                  <a:lnTo>
                    <a:pt x="14414" y="10401"/>
                  </a:lnTo>
                  <a:lnTo>
                    <a:pt x="14185" y="10490"/>
                  </a:lnTo>
                  <a:lnTo>
                    <a:pt x="13538" y="9448"/>
                  </a:lnTo>
                  <a:lnTo>
                    <a:pt x="13538" y="10718"/>
                  </a:lnTo>
                  <a:lnTo>
                    <a:pt x="12560" y="11061"/>
                  </a:lnTo>
                  <a:lnTo>
                    <a:pt x="12560" y="10363"/>
                  </a:lnTo>
                  <a:lnTo>
                    <a:pt x="12979" y="9829"/>
                  </a:lnTo>
                  <a:lnTo>
                    <a:pt x="13538" y="10718"/>
                  </a:lnTo>
                  <a:lnTo>
                    <a:pt x="13538" y="9448"/>
                  </a:lnTo>
                  <a:lnTo>
                    <a:pt x="13423" y="9258"/>
                  </a:lnTo>
                  <a:lnTo>
                    <a:pt x="13931" y="8407"/>
                  </a:lnTo>
                  <a:lnTo>
                    <a:pt x="15087" y="8826"/>
                  </a:lnTo>
                  <a:lnTo>
                    <a:pt x="15938" y="9550"/>
                  </a:lnTo>
                  <a:lnTo>
                    <a:pt x="15938" y="8775"/>
                  </a:lnTo>
                  <a:lnTo>
                    <a:pt x="14782" y="8001"/>
                  </a:lnTo>
                  <a:lnTo>
                    <a:pt x="14287" y="7823"/>
                  </a:lnTo>
                  <a:lnTo>
                    <a:pt x="14592" y="7315"/>
                  </a:lnTo>
                  <a:lnTo>
                    <a:pt x="14960" y="6350"/>
                  </a:lnTo>
                  <a:lnTo>
                    <a:pt x="16306" y="6350"/>
                  </a:lnTo>
                  <a:lnTo>
                    <a:pt x="17767" y="6794"/>
                  </a:lnTo>
                  <a:lnTo>
                    <a:pt x="18034" y="8013"/>
                  </a:lnTo>
                  <a:lnTo>
                    <a:pt x="18034" y="5384"/>
                  </a:lnTo>
                  <a:lnTo>
                    <a:pt x="15354" y="5359"/>
                  </a:lnTo>
                  <a:lnTo>
                    <a:pt x="15913" y="3962"/>
                  </a:lnTo>
                  <a:lnTo>
                    <a:pt x="15963" y="2578"/>
                  </a:lnTo>
                  <a:lnTo>
                    <a:pt x="15735" y="2387"/>
                  </a:lnTo>
                  <a:lnTo>
                    <a:pt x="15189" y="1968"/>
                  </a:lnTo>
                  <a:lnTo>
                    <a:pt x="15189" y="3962"/>
                  </a:lnTo>
                  <a:lnTo>
                    <a:pt x="14643" y="5359"/>
                  </a:lnTo>
                  <a:lnTo>
                    <a:pt x="14249" y="5359"/>
                  </a:lnTo>
                  <a:lnTo>
                    <a:pt x="14249" y="6350"/>
                  </a:lnTo>
                  <a:lnTo>
                    <a:pt x="13995" y="7023"/>
                  </a:lnTo>
                  <a:lnTo>
                    <a:pt x="13652" y="7581"/>
                  </a:lnTo>
                  <a:lnTo>
                    <a:pt x="13296" y="7454"/>
                  </a:lnTo>
                  <a:lnTo>
                    <a:pt x="13296" y="8166"/>
                  </a:lnTo>
                  <a:lnTo>
                    <a:pt x="12966" y="8699"/>
                  </a:lnTo>
                  <a:lnTo>
                    <a:pt x="12560" y="8191"/>
                  </a:lnTo>
                  <a:lnTo>
                    <a:pt x="12560" y="7874"/>
                  </a:lnTo>
                  <a:lnTo>
                    <a:pt x="13296" y="8166"/>
                  </a:lnTo>
                  <a:lnTo>
                    <a:pt x="13296" y="7454"/>
                  </a:lnTo>
                  <a:lnTo>
                    <a:pt x="12560" y="7175"/>
                  </a:lnTo>
                  <a:lnTo>
                    <a:pt x="12560" y="6362"/>
                  </a:lnTo>
                  <a:lnTo>
                    <a:pt x="14249" y="6350"/>
                  </a:lnTo>
                  <a:lnTo>
                    <a:pt x="14249" y="5359"/>
                  </a:lnTo>
                  <a:lnTo>
                    <a:pt x="13246" y="5334"/>
                  </a:lnTo>
                  <a:lnTo>
                    <a:pt x="12560" y="5486"/>
                  </a:lnTo>
                  <a:lnTo>
                    <a:pt x="12560" y="4787"/>
                  </a:lnTo>
                  <a:lnTo>
                    <a:pt x="12230" y="3314"/>
                  </a:lnTo>
                  <a:lnTo>
                    <a:pt x="13042" y="2743"/>
                  </a:lnTo>
                  <a:lnTo>
                    <a:pt x="13855" y="2387"/>
                  </a:lnTo>
                  <a:lnTo>
                    <a:pt x="14579" y="2387"/>
                  </a:lnTo>
                  <a:lnTo>
                    <a:pt x="14732" y="2451"/>
                  </a:lnTo>
                  <a:lnTo>
                    <a:pt x="15100" y="2743"/>
                  </a:lnTo>
                  <a:lnTo>
                    <a:pt x="15189" y="3962"/>
                  </a:lnTo>
                  <a:lnTo>
                    <a:pt x="15189" y="1968"/>
                  </a:lnTo>
                  <a:lnTo>
                    <a:pt x="14541" y="1447"/>
                  </a:lnTo>
                  <a:lnTo>
                    <a:pt x="13322" y="1739"/>
                  </a:lnTo>
                  <a:lnTo>
                    <a:pt x="12065" y="2603"/>
                  </a:lnTo>
                  <a:lnTo>
                    <a:pt x="11887" y="1790"/>
                  </a:lnTo>
                  <a:lnTo>
                    <a:pt x="11887" y="14363"/>
                  </a:lnTo>
                  <a:lnTo>
                    <a:pt x="11595" y="15189"/>
                  </a:lnTo>
                  <a:lnTo>
                    <a:pt x="11391" y="15074"/>
                  </a:lnTo>
                  <a:lnTo>
                    <a:pt x="11391" y="15735"/>
                  </a:lnTo>
                  <a:lnTo>
                    <a:pt x="10629" y="17907"/>
                  </a:lnTo>
                  <a:lnTo>
                    <a:pt x="8356" y="17907"/>
                  </a:lnTo>
                  <a:lnTo>
                    <a:pt x="7607" y="15836"/>
                  </a:lnTo>
                  <a:lnTo>
                    <a:pt x="9525" y="14185"/>
                  </a:lnTo>
                  <a:lnTo>
                    <a:pt x="11391" y="15735"/>
                  </a:lnTo>
                  <a:lnTo>
                    <a:pt x="11391" y="15074"/>
                  </a:lnTo>
                  <a:lnTo>
                    <a:pt x="10845" y="14732"/>
                  </a:lnTo>
                  <a:lnTo>
                    <a:pt x="9956" y="13652"/>
                  </a:lnTo>
                  <a:lnTo>
                    <a:pt x="10515" y="12954"/>
                  </a:lnTo>
                  <a:lnTo>
                    <a:pt x="10680" y="13004"/>
                  </a:lnTo>
                  <a:lnTo>
                    <a:pt x="11887" y="13296"/>
                  </a:lnTo>
                  <a:lnTo>
                    <a:pt x="11887" y="12611"/>
                  </a:lnTo>
                  <a:lnTo>
                    <a:pt x="10960" y="12382"/>
                  </a:lnTo>
                  <a:lnTo>
                    <a:pt x="11214" y="12065"/>
                  </a:lnTo>
                  <a:lnTo>
                    <a:pt x="11887" y="11925"/>
                  </a:lnTo>
                  <a:lnTo>
                    <a:pt x="11887" y="11239"/>
                  </a:lnTo>
                  <a:lnTo>
                    <a:pt x="11887" y="10134"/>
                  </a:lnTo>
                  <a:lnTo>
                    <a:pt x="10833" y="11455"/>
                  </a:lnTo>
                  <a:lnTo>
                    <a:pt x="9855" y="11671"/>
                  </a:lnTo>
                  <a:lnTo>
                    <a:pt x="9855" y="12700"/>
                  </a:lnTo>
                  <a:lnTo>
                    <a:pt x="9512" y="13119"/>
                  </a:lnTo>
                  <a:lnTo>
                    <a:pt x="9093" y="12623"/>
                  </a:lnTo>
                  <a:lnTo>
                    <a:pt x="9093" y="13665"/>
                  </a:lnTo>
                  <a:lnTo>
                    <a:pt x="8229" y="14757"/>
                  </a:lnTo>
                  <a:lnTo>
                    <a:pt x="7416" y="15265"/>
                  </a:lnTo>
                  <a:lnTo>
                    <a:pt x="7099" y="14363"/>
                  </a:lnTo>
                  <a:lnTo>
                    <a:pt x="7099" y="12814"/>
                  </a:lnTo>
                  <a:lnTo>
                    <a:pt x="8089" y="12700"/>
                  </a:lnTo>
                  <a:lnTo>
                    <a:pt x="8293" y="12674"/>
                  </a:lnTo>
                  <a:lnTo>
                    <a:pt x="9093" y="13665"/>
                  </a:lnTo>
                  <a:lnTo>
                    <a:pt x="9093" y="12623"/>
                  </a:lnTo>
                  <a:lnTo>
                    <a:pt x="9258" y="12484"/>
                  </a:lnTo>
                  <a:lnTo>
                    <a:pt x="9855" y="12700"/>
                  </a:lnTo>
                  <a:lnTo>
                    <a:pt x="9855" y="11671"/>
                  </a:lnTo>
                  <a:lnTo>
                    <a:pt x="9321" y="11785"/>
                  </a:lnTo>
                  <a:lnTo>
                    <a:pt x="8039" y="11315"/>
                  </a:lnTo>
                  <a:lnTo>
                    <a:pt x="7835" y="11074"/>
                  </a:lnTo>
                  <a:lnTo>
                    <a:pt x="7835" y="12115"/>
                  </a:lnTo>
                  <a:lnTo>
                    <a:pt x="7099" y="12268"/>
                  </a:lnTo>
                  <a:lnTo>
                    <a:pt x="7099" y="11671"/>
                  </a:lnTo>
                  <a:lnTo>
                    <a:pt x="7632" y="11887"/>
                  </a:lnTo>
                  <a:lnTo>
                    <a:pt x="7835" y="12115"/>
                  </a:lnTo>
                  <a:lnTo>
                    <a:pt x="7835" y="11074"/>
                  </a:lnTo>
                  <a:lnTo>
                    <a:pt x="7099" y="10160"/>
                  </a:lnTo>
                  <a:lnTo>
                    <a:pt x="7099" y="8445"/>
                  </a:lnTo>
                  <a:lnTo>
                    <a:pt x="8140" y="7124"/>
                  </a:lnTo>
                  <a:lnTo>
                    <a:pt x="9677" y="6794"/>
                  </a:lnTo>
                  <a:lnTo>
                    <a:pt x="10960" y="7289"/>
                  </a:lnTo>
                  <a:lnTo>
                    <a:pt x="11887" y="8420"/>
                  </a:lnTo>
                  <a:lnTo>
                    <a:pt x="11887" y="6921"/>
                  </a:lnTo>
                  <a:lnTo>
                    <a:pt x="11366" y="6731"/>
                  </a:lnTo>
                  <a:lnTo>
                    <a:pt x="11188" y="6502"/>
                  </a:lnTo>
                  <a:lnTo>
                    <a:pt x="11887" y="6438"/>
                  </a:lnTo>
                  <a:lnTo>
                    <a:pt x="11887" y="5638"/>
                  </a:lnTo>
                  <a:lnTo>
                    <a:pt x="10693" y="5905"/>
                  </a:lnTo>
                  <a:lnTo>
                    <a:pt x="10337" y="5461"/>
                  </a:lnTo>
                  <a:lnTo>
                    <a:pt x="9956" y="5118"/>
                  </a:lnTo>
                  <a:lnTo>
                    <a:pt x="9956" y="6057"/>
                  </a:lnTo>
                  <a:lnTo>
                    <a:pt x="9715" y="6108"/>
                  </a:lnTo>
                  <a:lnTo>
                    <a:pt x="9131" y="5892"/>
                  </a:lnTo>
                  <a:lnTo>
                    <a:pt x="9461" y="5562"/>
                  </a:lnTo>
                  <a:lnTo>
                    <a:pt x="9867" y="5930"/>
                  </a:lnTo>
                  <a:lnTo>
                    <a:pt x="9956" y="6057"/>
                  </a:lnTo>
                  <a:lnTo>
                    <a:pt x="9956" y="5118"/>
                  </a:lnTo>
                  <a:lnTo>
                    <a:pt x="10668" y="4394"/>
                  </a:lnTo>
                  <a:lnTo>
                    <a:pt x="11696" y="3683"/>
                  </a:lnTo>
                  <a:lnTo>
                    <a:pt x="11887" y="4203"/>
                  </a:lnTo>
                  <a:lnTo>
                    <a:pt x="11887" y="1790"/>
                  </a:lnTo>
                  <a:lnTo>
                    <a:pt x="11645" y="673"/>
                  </a:lnTo>
                  <a:lnTo>
                    <a:pt x="11493" y="0"/>
                  </a:lnTo>
                  <a:lnTo>
                    <a:pt x="11455" y="3035"/>
                  </a:lnTo>
                  <a:lnTo>
                    <a:pt x="10236" y="3873"/>
                  </a:lnTo>
                  <a:lnTo>
                    <a:pt x="9448" y="4648"/>
                  </a:lnTo>
                  <a:lnTo>
                    <a:pt x="8978" y="4203"/>
                  </a:lnTo>
                  <a:lnTo>
                    <a:pt x="8978" y="5105"/>
                  </a:lnTo>
                  <a:lnTo>
                    <a:pt x="8597" y="5486"/>
                  </a:lnTo>
                  <a:lnTo>
                    <a:pt x="8470" y="5638"/>
                  </a:lnTo>
                  <a:lnTo>
                    <a:pt x="8293" y="5562"/>
                  </a:lnTo>
                  <a:lnTo>
                    <a:pt x="8051" y="5473"/>
                  </a:lnTo>
                  <a:lnTo>
                    <a:pt x="8051" y="6184"/>
                  </a:lnTo>
                  <a:lnTo>
                    <a:pt x="7785" y="6515"/>
                  </a:lnTo>
                  <a:lnTo>
                    <a:pt x="7124" y="6667"/>
                  </a:lnTo>
                  <a:lnTo>
                    <a:pt x="7124" y="7340"/>
                  </a:lnTo>
                  <a:lnTo>
                    <a:pt x="7124" y="6667"/>
                  </a:lnTo>
                  <a:lnTo>
                    <a:pt x="7099" y="5918"/>
                  </a:lnTo>
                  <a:lnTo>
                    <a:pt x="7607" y="6007"/>
                  </a:lnTo>
                  <a:lnTo>
                    <a:pt x="8051" y="6184"/>
                  </a:lnTo>
                  <a:lnTo>
                    <a:pt x="8051" y="5473"/>
                  </a:lnTo>
                  <a:lnTo>
                    <a:pt x="7099" y="5118"/>
                  </a:lnTo>
                  <a:lnTo>
                    <a:pt x="7099" y="4203"/>
                  </a:lnTo>
                  <a:lnTo>
                    <a:pt x="7251" y="3759"/>
                  </a:lnTo>
                  <a:lnTo>
                    <a:pt x="8242" y="4406"/>
                  </a:lnTo>
                  <a:lnTo>
                    <a:pt x="8978" y="5105"/>
                  </a:lnTo>
                  <a:lnTo>
                    <a:pt x="8978" y="4203"/>
                  </a:lnTo>
                  <a:lnTo>
                    <a:pt x="8661" y="3886"/>
                  </a:lnTo>
                  <a:lnTo>
                    <a:pt x="7480" y="3111"/>
                  </a:lnTo>
                  <a:lnTo>
                    <a:pt x="8356" y="673"/>
                  </a:lnTo>
                  <a:lnTo>
                    <a:pt x="10629" y="673"/>
                  </a:lnTo>
                  <a:lnTo>
                    <a:pt x="11455" y="3035"/>
                  </a:lnTo>
                  <a:lnTo>
                    <a:pt x="11455" y="0"/>
                  </a:lnTo>
                  <a:lnTo>
                    <a:pt x="7493" y="0"/>
                  </a:lnTo>
                  <a:lnTo>
                    <a:pt x="6883" y="2705"/>
                  </a:lnTo>
                  <a:lnTo>
                    <a:pt x="6832" y="15633"/>
                  </a:lnTo>
                  <a:lnTo>
                    <a:pt x="5041" y="16738"/>
                  </a:lnTo>
                  <a:lnTo>
                    <a:pt x="3708" y="15684"/>
                  </a:lnTo>
                  <a:lnTo>
                    <a:pt x="3797" y="14617"/>
                  </a:lnTo>
                  <a:lnTo>
                    <a:pt x="4470" y="12877"/>
                  </a:lnTo>
                  <a:lnTo>
                    <a:pt x="6426" y="12877"/>
                  </a:lnTo>
                  <a:lnTo>
                    <a:pt x="6426" y="13792"/>
                  </a:lnTo>
                  <a:lnTo>
                    <a:pt x="6832" y="15633"/>
                  </a:lnTo>
                  <a:lnTo>
                    <a:pt x="6832" y="2679"/>
                  </a:lnTo>
                  <a:lnTo>
                    <a:pt x="6731" y="3403"/>
                  </a:lnTo>
                  <a:lnTo>
                    <a:pt x="6426" y="4787"/>
                  </a:lnTo>
                  <a:lnTo>
                    <a:pt x="6426" y="12407"/>
                  </a:lnTo>
                  <a:lnTo>
                    <a:pt x="5041" y="12700"/>
                  </a:lnTo>
                  <a:lnTo>
                    <a:pt x="4559" y="12649"/>
                  </a:lnTo>
                  <a:lnTo>
                    <a:pt x="4991" y="11557"/>
                  </a:lnTo>
                  <a:lnTo>
                    <a:pt x="5384" y="10909"/>
                  </a:lnTo>
                  <a:lnTo>
                    <a:pt x="6146" y="11303"/>
                  </a:lnTo>
                  <a:lnTo>
                    <a:pt x="6426" y="11417"/>
                  </a:lnTo>
                  <a:lnTo>
                    <a:pt x="6426" y="10706"/>
                  </a:lnTo>
                  <a:lnTo>
                    <a:pt x="5727" y="10337"/>
                  </a:lnTo>
                  <a:lnTo>
                    <a:pt x="5994" y="9880"/>
                  </a:lnTo>
                  <a:lnTo>
                    <a:pt x="6426" y="10388"/>
                  </a:lnTo>
                  <a:lnTo>
                    <a:pt x="6426" y="9334"/>
                  </a:lnTo>
                  <a:lnTo>
                    <a:pt x="6426" y="8229"/>
                  </a:lnTo>
                  <a:lnTo>
                    <a:pt x="5994" y="8763"/>
                  </a:lnTo>
                  <a:lnTo>
                    <a:pt x="5549" y="8051"/>
                  </a:lnTo>
                  <a:lnTo>
                    <a:pt x="5549" y="9321"/>
                  </a:lnTo>
                  <a:lnTo>
                    <a:pt x="5130" y="10020"/>
                  </a:lnTo>
                  <a:lnTo>
                    <a:pt x="4787" y="9842"/>
                  </a:lnTo>
                  <a:lnTo>
                    <a:pt x="4787" y="10591"/>
                  </a:lnTo>
                  <a:lnTo>
                    <a:pt x="4394" y="11239"/>
                  </a:lnTo>
                  <a:lnTo>
                    <a:pt x="3873" y="12547"/>
                  </a:lnTo>
                  <a:lnTo>
                    <a:pt x="1308" y="12204"/>
                  </a:lnTo>
                  <a:lnTo>
                    <a:pt x="838" y="9982"/>
                  </a:lnTo>
                  <a:lnTo>
                    <a:pt x="2463" y="8978"/>
                  </a:lnTo>
                  <a:lnTo>
                    <a:pt x="4114" y="10236"/>
                  </a:lnTo>
                  <a:lnTo>
                    <a:pt x="4787" y="10591"/>
                  </a:lnTo>
                  <a:lnTo>
                    <a:pt x="4787" y="9842"/>
                  </a:lnTo>
                  <a:lnTo>
                    <a:pt x="4470" y="9664"/>
                  </a:lnTo>
                  <a:lnTo>
                    <a:pt x="3060" y="8597"/>
                  </a:lnTo>
                  <a:lnTo>
                    <a:pt x="4025" y="8001"/>
                  </a:lnTo>
                  <a:lnTo>
                    <a:pt x="4648" y="7874"/>
                  </a:lnTo>
                  <a:lnTo>
                    <a:pt x="5549" y="9321"/>
                  </a:lnTo>
                  <a:lnTo>
                    <a:pt x="5549" y="8051"/>
                  </a:lnTo>
                  <a:lnTo>
                    <a:pt x="5346" y="7721"/>
                  </a:lnTo>
                  <a:lnTo>
                    <a:pt x="6426" y="7493"/>
                  </a:lnTo>
                  <a:lnTo>
                    <a:pt x="6426" y="6807"/>
                  </a:lnTo>
                  <a:lnTo>
                    <a:pt x="4965" y="7124"/>
                  </a:lnTo>
                  <a:lnTo>
                    <a:pt x="4330" y="5562"/>
                  </a:lnTo>
                  <a:lnTo>
                    <a:pt x="5194" y="5562"/>
                  </a:lnTo>
                  <a:lnTo>
                    <a:pt x="6426" y="5791"/>
                  </a:lnTo>
                  <a:lnTo>
                    <a:pt x="6426" y="4864"/>
                  </a:lnTo>
                  <a:lnTo>
                    <a:pt x="4318" y="4559"/>
                  </a:lnTo>
                  <a:lnTo>
                    <a:pt x="4318" y="7289"/>
                  </a:lnTo>
                  <a:lnTo>
                    <a:pt x="2463" y="8140"/>
                  </a:lnTo>
                  <a:lnTo>
                    <a:pt x="1854" y="7658"/>
                  </a:lnTo>
                  <a:lnTo>
                    <a:pt x="1231" y="6769"/>
                  </a:lnTo>
                  <a:lnTo>
                    <a:pt x="1600" y="5791"/>
                  </a:lnTo>
                  <a:lnTo>
                    <a:pt x="2374" y="5562"/>
                  </a:lnTo>
                  <a:lnTo>
                    <a:pt x="3606" y="5562"/>
                  </a:lnTo>
                  <a:lnTo>
                    <a:pt x="4318" y="7289"/>
                  </a:lnTo>
                  <a:lnTo>
                    <a:pt x="4318" y="4559"/>
                  </a:lnTo>
                  <a:lnTo>
                    <a:pt x="3886" y="4495"/>
                  </a:lnTo>
                  <a:lnTo>
                    <a:pt x="3708" y="4038"/>
                  </a:lnTo>
                  <a:lnTo>
                    <a:pt x="3619" y="2971"/>
                  </a:lnTo>
                  <a:lnTo>
                    <a:pt x="4152" y="2514"/>
                  </a:lnTo>
                  <a:lnTo>
                    <a:pt x="4318" y="2476"/>
                  </a:lnTo>
                  <a:lnTo>
                    <a:pt x="5041" y="2476"/>
                  </a:lnTo>
                  <a:lnTo>
                    <a:pt x="5854" y="2806"/>
                  </a:lnTo>
                  <a:lnTo>
                    <a:pt x="6731" y="3403"/>
                  </a:lnTo>
                  <a:lnTo>
                    <a:pt x="6731" y="2603"/>
                  </a:lnTo>
                  <a:lnTo>
                    <a:pt x="6553" y="2476"/>
                  </a:lnTo>
                  <a:lnTo>
                    <a:pt x="5537" y="1803"/>
                  </a:lnTo>
                  <a:lnTo>
                    <a:pt x="4305" y="1524"/>
                  </a:lnTo>
                  <a:lnTo>
                    <a:pt x="2921" y="2679"/>
                  </a:lnTo>
                  <a:lnTo>
                    <a:pt x="2984" y="4038"/>
                  </a:lnTo>
                  <a:lnTo>
                    <a:pt x="3124" y="4381"/>
                  </a:lnTo>
                  <a:lnTo>
                    <a:pt x="1511" y="4152"/>
                  </a:lnTo>
                  <a:lnTo>
                    <a:pt x="482" y="6858"/>
                  </a:lnTo>
                  <a:lnTo>
                    <a:pt x="1130" y="7937"/>
                  </a:lnTo>
                  <a:lnTo>
                    <a:pt x="1790" y="8458"/>
                  </a:lnTo>
                  <a:lnTo>
                    <a:pt x="0" y="9271"/>
                  </a:lnTo>
                  <a:lnTo>
                    <a:pt x="673" y="12407"/>
                  </a:lnTo>
                  <a:lnTo>
                    <a:pt x="2514" y="12877"/>
                  </a:lnTo>
                  <a:lnTo>
                    <a:pt x="3746" y="12877"/>
                  </a:lnTo>
                  <a:lnTo>
                    <a:pt x="3073" y="14617"/>
                  </a:lnTo>
                  <a:lnTo>
                    <a:pt x="3022" y="16002"/>
                  </a:lnTo>
                  <a:lnTo>
                    <a:pt x="3975" y="16764"/>
                  </a:lnTo>
                  <a:lnTo>
                    <a:pt x="4267" y="16840"/>
                  </a:lnTo>
                  <a:lnTo>
                    <a:pt x="6438" y="16840"/>
                  </a:lnTo>
                  <a:lnTo>
                    <a:pt x="6565" y="16738"/>
                  </a:lnTo>
                  <a:lnTo>
                    <a:pt x="6997" y="16370"/>
                  </a:lnTo>
                  <a:lnTo>
                    <a:pt x="7493" y="18567"/>
                  </a:lnTo>
                  <a:lnTo>
                    <a:pt x="11493" y="18567"/>
                  </a:lnTo>
                  <a:lnTo>
                    <a:pt x="11645" y="17907"/>
                  </a:lnTo>
                  <a:lnTo>
                    <a:pt x="12014" y="16256"/>
                  </a:lnTo>
                  <a:lnTo>
                    <a:pt x="12623" y="16751"/>
                  </a:lnTo>
                  <a:lnTo>
                    <a:pt x="14833" y="16751"/>
                  </a:lnTo>
                  <a:lnTo>
                    <a:pt x="15125" y="16675"/>
                  </a:lnTo>
                  <a:lnTo>
                    <a:pt x="16078" y="15887"/>
                  </a:lnTo>
                  <a:lnTo>
                    <a:pt x="16002" y="14528"/>
                  </a:lnTo>
                  <a:lnTo>
                    <a:pt x="15646" y="13677"/>
                  </a:lnTo>
                  <a:lnTo>
                    <a:pt x="16941" y="13677"/>
                  </a:lnTo>
                  <a:lnTo>
                    <a:pt x="17907" y="13296"/>
                  </a:lnTo>
                  <a:lnTo>
                    <a:pt x="17983" y="13081"/>
                  </a:lnTo>
                  <a:lnTo>
                    <a:pt x="18884" y="10693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205">
              <a:extLst>
                <a:ext uri="{FF2B5EF4-FFF2-40B4-BE49-F238E27FC236}">
                  <a16:creationId xmlns:a16="http://schemas.microsoft.com/office/drawing/2014/main" id="{2459A626-1904-EC1E-07BC-F6F1B6B6C5C1}"/>
                </a:ext>
              </a:extLst>
            </p:cNvPr>
            <p:cNvSpPr/>
            <p:nvPr/>
          </p:nvSpPr>
          <p:spPr>
            <a:xfrm>
              <a:off x="1772560" y="13204184"/>
              <a:ext cx="12700" cy="6350"/>
            </a:xfrm>
            <a:custGeom>
              <a:avLst/>
              <a:gdLst/>
              <a:ahLst/>
              <a:cxnLst/>
              <a:rect l="l" t="t" r="r" b="b"/>
              <a:pathLst>
                <a:path w="12700" h="6350">
                  <a:moveTo>
                    <a:pt x="7593" y="0"/>
                  </a:moveTo>
                  <a:lnTo>
                    <a:pt x="2181" y="831"/>
                  </a:lnTo>
                  <a:lnTo>
                    <a:pt x="89" y="831"/>
                  </a:lnTo>
                  <a:lnTo>
                    <a:pt x="1069" y="2009"/>
                  </a:lnTo>
                  <a:lnTo>
                    <a:pt x="4860" y="5973"/>
                  </a:lnTo>
                  <a:lnTo>
                    <a:pt x="8932" y="5303"/>
                  </a:lnTo>
                  <a:lnTo>
                    <a:pt x="11503" y="4741"/>
                  </a:lnTo>
                  <a:lnTo>
                    <a:pt x="11890" y="4741"/>
                  </a:lnTo>
                  <a:lnTo>
                    <a:pt x="8347" y="831"/>
                  </a:lnTo>
                  <a:lnTo>
                    <a:pt x="2181" y="831"/>
                  </a:lnTo>
                  <a:lnTo>
                    <a:pt x="0" y="723"/>
                  </a:lnTo>
                  <a:lnTo>
                    <a:pt x="8249" y="723"/>
                  </a:lnTo>
                  <a:lnTo>
                    <a:pt x="7593" y="0"/>
                  </a:lnTo>
                  <a:close/>
                </a:path>
                <a:path w="12700" h="6350">
                  <a:moveTo>
                    <a:pt x="11890" y="4741"/>
                  </a:moveTo>
                  <a:lnTo>
                    <a:pt x="11503" y="4741"/>
                  </a:lnTo>
                  <a:lnTo>
                    <a:pt x="12399" y="5303"/>
                  </a:lnTo>
                  <a:lnTo>
                    <a:pt x="11890" y="4741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206">
              <a:extLst>
                <a:ext uri="{FF2B5EF4-FFF2-40B4-BE49-F238E27FC236}">
                  <a16:creationId xmlns:a16="http://schemas.microsoft.com/office/drawing/2014/main" id="{363C482A-ECF8-F865-A77C-58473B1C5A8E}"/>
                </a:ext>
              </a:extLst>
            </p:cNvPr>
            <p:cNvSpPr/>
            <p:nvPr/>
          </p:nvSpPr>
          <p:spPr>
            <a:xfrm>
              <a:off x="1772550" y="13204255"/>
              <a:ext cx="13335" cy="6350"/>
            </a:xfrm>
            <a:custGeom>
              <a:avLst/>
              <a:gdLst/>
              <a:ahLst/>
              <a:cxnLst/>
              <a:rect l="l" t="t" r="r" b="b"/>
              <a:pathLst>
                <a:path w="13335" h="6350">
                  <a:moveTo>
                    <a:pt x="207" y="885"/>
                  </a:moveTo>
                  <a:lnTo>
                    <a:pt x="64" y="1188"/>
                  </a:lnTo>
                  <a:lnTo>
                    <a:pt x="0" y="1695"/>
                  </a:lnTo>
                  <a:lnTo>
                    <a:pt x="594" y="2408"/>
                  </a:lnTo>
                  <a:lnTo>
                    <a:pt x="4061" y="5983"/>
                  </a:lnTo>
                  <a:lnTo>
                    <a:pt x="8360" y="5983"/>
                  </a:lnTo>
                  <a:lnTo>
                    <a:pt x="9163" y="5865"/>
                  </a:lnTo>
                  <a:lnTo>
                    <a:pt x="10174" y="5649"/>
                  </a:lnTo>
                  <a:lnTo>
                    <a:pt x="12930" y="5649"/>
                  </a:lnTo>
                  <a:lnTo>
                    <a:pt x="13134" y="5400"/>
                  </a:lnTo>
                  <a:lnTo>
                    <a:pt x="4298" y="5303"/>
                  </a:lnTo>
                  <a:lnTo>
                    <a:pt x="1080" y="1944"/>
                  </a:lnTo>
                  <a:lnTo>
                    <a:pt x="207" y="885"/>
                  </a:lnTo>
                  <a:close/>
                </a:path>
                <a:path w="13335" h="6350">
                  <a:moveTo>
                    <a:pt x="12930" y="5649"/>
                  </a:moveTo>
                  <a:lnTo>
                    <a:pt x="11773" y="5649"/>
                  </a:lnTo>
                  <a:lnTo>
                    <a:pt x="12162" y="5865"/>
                  </a:lnTo>
                  <a:lnTo>
                    <a:pt x="12291" y="5897"/>
                  </a:lnTo>
                  <a:lnTo>
                    <a:pt x="12594" y="5897"/>
                  </a:lnTo>
                  <a:lnTo>
                    <a:pt x="12788" y="5821"/>
                  </a:lnTo>
                  <a:lnTo>
                    <a:pt x="12930" y="5649"/>
                  </a:lnTo>
                  <a:close/>
                </a:path>
                <a:path w="13335" h="6350">
                  <a:moveTo>
                    <a:pt x="11632" y="4979"/>
                  </a:moveTo>
                  <a:lnTo>
                    <a:pt x="10088" y="4979"/>
                  </a:lnTo>
                  <a:lnTo>
                    <a:pt x="8630" y="5281"/>
                  </a:lnTo>
                  <a:lnTo>
                    <a:pt x="8316" y="5303"/>
                  </a:lnTo>
                  <a:lnTo>
                    <a:pt x="13134" y="5303"/>
                  </a:lnTo>
                  <a:lnTo>
                    <a:pt x="12410" y="5227"/>
                  </a:lnTo>
                  <a:lnTo>
                    <a:pt x="12108" y="5044"/>
                  </a:lnTo>
                  <a:lnTo>
                    <a:pt x="11632" y="4979"/>
                  </a:lnTo>
                  <a:close/>
                </a:path>
                <a:path w="13335" h="6350">
                  <a:moveTo>
                    <a:pt x="8522" y="0"/>
                  </a:moveTo>
                  <a:lnTo>
                    <a:pt x="3369" y="0"/>
                  </a:lnTo>
                  <a:lnTo>
                    <a:pt x="3369" y="669"/>
                  </a:lnTo>
                  <a:lnTo>
                    <a:pt x="8284" y="669"/>
                  </a:lnTo>
                  <a:lnTo>
                    <a:pt x="12410" y="5227"/>
                  </a:lnTo>
                  <a:lnTo>
                    <a:pt x="13134" y="5227"/>
                  </a:lnTo>
                  <a:lnTo>
                    <a:pt x="13084" y="4979"/>
                  </a:lnTo>
                  <a:lnTo>
                    <a:pt x="8522" y="0"/>
                  </a:lnTo>
                  <a:close/>
                </a:path>
                <a:path w="13335" h="6350">
                  <a:moveTo>
                    <a:pt x="3369" y="0"/>
                  </a:moveTo>
                  <a:lnTo>
                    <a:pt x="2959" y="0"/>
                  </a:lnTo>
                  <a:lnTo>
                    <a:pt x="2549" y="32"/>
                  </a:lnTo>
                  <a:lnTo>
                    <a:pt x="2149" y="97"/>
                  </a:lnTo>
                  <a:lnTo>
                    <a:pt x="1382" y="97"/>
                  </a:lnTo>
                  <a:lnTo>
                    <a:pt x="518" y="226"/>
                  </a:lnTo>
                  <a:lnTo>
                    <a:pt x="229" y="839"/>
                  </a:lnTo>
                  <a:lnTo>
                    <a:pt x="1609" y="756"/>
                  </a:lnTo>
                  <a:lnTo>
                    <a:pt x="2192" y="756"/>
                  </a:lnTo>
                  <a:lnTo>
                    <a:pt x="2981" y="669"/>
                  </a:lnTo>
                  <a:lnTo>
                    <a:pt x="3369" y="669"/>
                  </a:lnTo>
                  <a:lnTo>
                    <a:pt x="3369" y="0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207">
              <a:extLst>
                <a:ext uri="{FF2B5EF4-FFF2-40B4-BE49-F238E27FC236}">
                  <a16:creationId xmlns:a16="http://schemas.microsoft.com/office/drawing/2014/main" id="{D67422FF-BCB4-A849-6814-6427F37F9C59}"/>
                </a:ext>
              </a:extLst>
            </p:cNvPr>
            <p:cNvSpPr/>
            <p:nvPr/>
          </p:nvSpPr>
          <p:spPr>
            <a:xfrm>
              <a:off x="1788313" y="1320855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791" y="0"/>
                  </a:moveTo>
                  <a:lnTo>
                    <a:pt x="0" y="6340"/>
                  </a:lnTo>
                  <a:lnTo>
                    <a:pt x="5919" y="9083"/>
                  </a:lnTo>
                  <a:lnTo>
                    <a:pt x="9494" y="4050"/>
                  </a:lnTo>
                  <a:lnTo>
                    <a:pt x="3791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208">
              <a:extLst>
                <a:ext uri="{FF2B5EF4-FFF2-40B4-BE49-F238E27FC236}">
                  <a16:creationId xmlns:a16="http://schemas.microsoft.com/office/drawing/2014/main" id="{CA173C9E-24AC-21F8-0A25-4C161C56D9CC}"/>
                </a:ext>
              </a:extLst>
            </p:cNvPr>
            <p:cNvSpPr/>
            <p:nvPr/>
          </p:nvSpPr>
          <p:spPr>
            <a:xfrm>
              <a:off x="1788304" y="13207894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4">
                  <a:moveTo>
                    <a:pt x="2658" y="8229"/>
                  </a:moveTo>
                  <a:lnTo>
                    <a:pt x="3845" y="9526"/>
                  </a:lnTo>
                  <a:lnTo>
                    <a:pt x="5735" y="10390"/>
                  </a:lnTo>
                  <a:lnTo>
                    <a:pt x="6135" y="10412"/>
                  </a:lnTo>
                  <a:lnTo>
                    <a:pt x="6340" y="10315"/>
                  </a:lnTo>
                  <a:lnTo>
                    <a:pt x="6742" y="9742"/>
                  </a:lnTo>
                  <a:lnTo>
                    <a:pt x="5929" y="9742"/>
                  </a:lnTo>
                  <a:lnTo>
                    <a:pt x="2658" y="8229"/>
                  </a:lnTo>
                  <a:close/>
                </a:path>
                <a:path w="9525" h="10794">
                  <a:moveTo>
                    <a:pt x="7603" y="7384"/>
                  </a:moveTo>
                  <a:lnTo>
                    <a:pt x="5929" y="9742"/>
                  </a:lnTo>
                  <a:lnTo>
                    <a:pt x="6742" y="9742"/>
                  </a:lnTo>
                  <a:lnTo>
                    <a:pt x="7463" y="8716"/>
                  </a:lnTo>
                  <a:lnTo>
                    <a:pt x="7603" y="7384"/>
                  </a:lnTo>
                  <a:close/>
                </a:path>
                <a:path w="9525" h="10794">
                  <a:moveTo>
                    <a:pt x="1505" y="4492"/>
                  </a:moveTo>
                  <a:lnTo>
                    <a:pt x="0" y="6999"/>
                  </a:lnTo>
                  <a:lnTo>
                    <a:pt x="2658" y="8229"/>
                  </a:lnTo>
                  <a:lnTo>
                    <a:pt x="1505" y="4492"/>
                  </a:lnTo>
                  <a:close/>
                </a:path>
                <a:path w="9525" h="10794">
                  <a:moveTo>
                    <a:pt x="7563" y="3346"/>
                  </a:moveTo>
                  <a:lnTo>
                    <a:pt x="7852" y="5011"/>
                  </a:lnTo>
                  <a:lnTo>
                    <a:pt x="7603" y="7384"/>
                  </a:lnTo>
                  <a:lnTo>
                    <a:pt x="9494" y="4720"/>
                  </a:lnTo>
                  <a:lnTo>
                    <a:pt x="7563" y="3346"/>
                  </a:lnTo>
                  <a:close/>
                </a:path>
                <a:path w="9525" h="10794">
                  <a:moveTo>
                    <a:pt x="3942" y="0"/>
                  </a:moveTo>
                  <a:lnTo>
                    <a:pt x="3802" y="0"/>
                  </a:lnTo>
                  <a:lnTo>
                    <a:pt x="3477" y="54"/>
                  </a:lnTo>
                  <a:lnTo>
                    <a:pt x="3326" y="162"/>
                  </a:lnTo>
                  <a:lnTo>
                    <a:pt x="1252" y="3672"/>
                  </a:lnTo>
                  <a:lnTo>
                    <a:pt x="1505" y="4492"/>
                  </a:lnTo>
                  <a:lnTo>
                    <a:pt x="3802" y="669"/>
                  </a:lnTo>
                  <a:lnTo>
                    <a:pt x="4957" y="669"/>
                  </a:lnTo>
                  <a:lnTo>
                    <a:pt x="4072" y="43"/>
                  </a:lnTo>
                  <a:lnTo>
                    <a:pt x="3942" y="0"/>
                  </a:lnTo>
                  <a:close/>
                </a:path>
                <a:path w="9525" h="10794">
                  <a:moveTo>
                    <a:pt x="4957" y="669"/>
                  </a:moveTo>
                  <a:lnTo>
                    <a:pt x="3802" y="669"/>
                  </a:lnTo>
                  <a:lnTo>
                    <a:pt x="7563" y="3346"/>
                  </a:lnTo>
                  <a:lnTo>
                    <a:pt x="7398" y="2397"/>
                  </a:lnTo>
                  <a:lnTo>
                    <a:pt x="4957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209">
              <a:extLst>
                <a:ext uri="{FF2B5EF4-FFF2-40B4-BE49-F238E27FC236}">
                  <a16:creationId xmlns:a16="http://schemas.microsoft.com/office/drawing/2014/main" id="{8CA604F9-604F-12CC-F64F-099091A2E554}"/>
                </a:ext>
              </a:extLst>
            </p:cNvPr>
            <p:cNvSpPr/>
            <p:nvPr/>
          </p:nvSpPr>
          <p:spPr>
            <a:xfrm>
              <a:off x="1782280" y="13210601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4" h="10159">
                  <a:moveTo>
                    <a:pt x="2505" y="0"/>
                  </a:moveTo>
                  <a:lnTo>
                    <a:pt x="0" y="3348"/>
                  </a:lnTo>
                  <a:lnTo>
                    <a:pt x="1393" y="4018"/>
                  </a:lnTo>
                  <a:lnTo>
                    <a:pt x="1674" y="4795"/>
                  </a:lnTo>
                  <a:lnTo>
                    <a:pt x="6415" y="9710"/>
                  </a:lnTo>
                  <a:lnTo>
                    <a:pt x="11946" y="7042"/>
                  </a:lnTo>
                  <a:lnTo>
                    <a:pt x="2505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210">
              <a:extLst>
                <a:ext uri="{FF2B5EF4-FFF2-40B4-BE49-F238E27FC236}">
                  <a16:creationId xmlns:a16="http://schemas.microsoft.com/office/drawing/2014/main" id="{2032FCC3-A158-81FF-1F3A-C62312A9C64C}"/>
                </a:ext>
              </a:extLst>
            </p:cNvPr>
            <p:cNvSpPr/>
            <p:nvPr/>
          </p:nvSpPr>
          <p:spPr>
            <a:xfrm>
              <a:off x="1781625" y="13212482"/>
              <a:ext cx="13335" cy="6985"/>
            </a:xfrm>
            <a:custGeom>
              <a:avLst/>
              <a:gdLst/>
              <a:ahLst/>
              <a:cxnLst/>
              <a:rect l="l" t="t" r="r" b="b"/>
              <a:pathLst>
                <a:path w="13335" h="6984">
                  <a:moveTo>
                    <a:pt x="5519" y="0"/>
                  </a:moveTo>
                  <a:lnTo>
                    <a:pt x="972" y="0"/>
                  </a:lnTo>
                  <a:lnTo>
                    <a:pt x="0" y="1231"/>
                  </a:lnTo>
                  <a:lnTo>
                    <a:pt x="43" y="1825"/>
                  </a:lnTo>
                  <a:lnTo>
                    <a:pt x="183" y="1987"/>
                  </a:lnTo>
                  <a:lnTo>
                    <a:pt x="1447" y="2592"/>
                  </a:lnTo>
                  <a:lnTo>
                    <a:pt x="1706" y="3153"/>
                  </a:lnTo>
                  <a:lnTo>
                    <a:pt x="3856" y="5454"/>
                  </a:lnTo>
                  <a:lnTo>
                    <a:pt x="6329" y="6545"/>
                  </a:lnTo>
                  <a:lnTo>
                    <a:pt x="11233" y="6545"/>
                  </a:lnTo>
                  <a:lnTo>
                    <a:pt x="12629" y="5875"/>
                  </a:lnTo>
                  <a:lnTo>
                    <a:pt x="7053" y="5875"/>
                  </a:lnTo>
                  <a:lnTo>
                    <a:pt x="4601" y="5260"/>
                  </a:lnTo>
                  <a:lnTo>
                    <a:pt x="2322" y="2916"/>
                  </a:lnTo>
                  <a:lnTo>
                    <a:pt x="2052" y="2138"/>
                  </a:lnTo>
                  <a:lnTo>
                    <a:pt x="658" y="1468"/>
                  </a:lnTo>
                  <a:lnTo>
                    <a:pt x="1252" y="669"/>
                  </a:lnTo>
                  <a:lnTo>
                    <a:pt x="6965" y="669"/>
                  </a:lnTo>
                  <a:lnTo>
                    <a:pt x="5519" y="0"/>
                  </a:lnTo>
                  <a:close/>
                </a:path>
                <a:path w="13335" h="6984">
                  <a:moveTo>
                    <a:pt x="6965" y="669"/>
                  </a:moveTo>
                  <a:lnTo>
                    <a:pt x="4752" y="669"/>
                  </a:lnTo>
                  <a:lnTo>
                    <a:pt x="7780" y="1566"/>
                  </a:lnTo>
                  <a:lnTo>
                    <a:pt x="12605" y="5162"/>
                  </a:lnTo>
                  <a:lnTo>
                    <a:pt x="11103" y="5875"/>
                  </a:lnTo>
                  <a:lnTo>
                    <a:pt x="12629" y="5875"/>
                  </a:lnTo>
                  <a:lnTo>
                    <a:pt x="13101" y="5649"/>
                  </a:lnTo>
                  <a:lnTo>
                    <a:pt x="13253" y="5454"/>
                  </a:lnTo>
                  <a:lnTo>
                    <a:pt x="13188" y="4752"/>
                  </a:lnTo>
                  <a:lnTo>
                    <a:pt x="8876" y="1555"/>
                  </a:lnTo>
                  <a:lnTo>
                    <a:pt x="6965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211">
              <a:extLst>
                <a:ext uri="{FF2B5EF4-FFF2-40B4-BE49-F238E27FC236}">
                  <a16:creationId xmlns:a16="http://schemas.microsoft.com/office/drawing/2014/main" id="{A4ACEE82-BE3E-882A-613F-5F10B7961E13}"/>
                </a:ext>
              </a:extLst>
            </p:cNvPr>
            <p:cNvSpPr/>
            <p:nvPr/>
          </p:nvSpPr>
          <p:spPr>
            <a:xfrm>
              <a:off x="1797747" y="1321877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802" y="0"/>
                  </a:moveTo>
                  <a:lnTo>
                    <a:pt x="0" y="6340"/>
                  </a:lnTo>
                  <a:lnTo>
                    <a:pt x="5919" y="9083"/>
                  </a:lnTo>
                  <a:lnTo>
                    <a:pt x="9494" y="4050"/>
                  </a:lnTo>
                  <a:lnTo>
                    <a:pt x="3802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212">
              <a:extLst>
                <a:ext uri="{FF2B5EF4-FFF2-40B4-BE49-F238E27FC236}">
                  <a16:creationId xmlns:a16="http://schemas.microsoft.com/office/drawing/2014/main" id="{84B9ABFD-C1C2-B628-8AF1-F375110DCFFA}"/>
                </a:ext>
              </a:extLst>
            </p:cNvPr>
            <p:cNvSpPr/>
            <p:nvPr/>
          </p:nvSpPr>
          <p:spPr>
            <a:xfrm>
              <a:off x="1797744" y="13218115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4">
                  <a:moveTo>
                    <a:pt x="2659" y="8231"/>
                  </a:moveTo>
                  <a:lnTo>
                    <a:pt x="3834" y="9515"/>
                  </a:lnTo>
                  <a:lnTo>
                    <a:pt x="5735" y="10390"/>
                  </a:lnTo>
                  <a:lnTo>
                    <a:pt x="6135" y="10412"/>
                  </a:lnTo>
                  <a:lnTo>
                    <a:pt x="6340" y="10315"/>
                  </a:lnTo>
                  <a:lnTo>
                    <a:pt x="6739" y="9742"/>
                  </a:lnTo>
                  <a:lnTo>
                    <a:pt x="5919" y="9742"/>
                  </a:lnTo>
                  <a:lnTo>
                    <a:pt x="2659" y="8231"/>
                  </a:lnTo>
                  <a:close/>
                </a:path>
                <a:path w="9525" h="10794">
                  <a:moveTo>
                    <a:pt x="7603" y="7376"/>
                  </a:moveTo>
                  <a:lnTo>
                    <a:pt x="5919" y="9742"/>
                  </a:lnTo>
                  <a:lnTo>
                    <a:pt x="6739" y="9742"/>
                  </a:lnTo>
                  <a:lnTo>
                    <a:pt x="7463" y="8705"/>
                  </a:lnTo>
                  <a:lnTo>
                    <a:pt x="7603" y="7376"/>
                  </a:lnTo>
                  <a:close/>
                </a:path>
                <a:path w="9525" h="10794">
                  <a:moveTo>
                    <a:pt x="1505" y="4492"/>
                  </a:moveTo>
                  <a:lnTo>
                    <a:pt x="0" y="6999"/>
                  </a:lnTo>
                  <a:lnTo>
                    <a:pt x="2659" y="8231"/>
                  </a:lnTo>
                  <a:lnTo>
                    <a:pt x="1505" y="4492"/>
                  </a:lnTo>
                  <a:close/>
                </a:path>
                <a:path w="9525" h="10794">
                  <a:moveTo>
                    <a:pt x="7564" y="3346"/>
                  </a:moveTo>
                  <a:lnTo>
                    <a:pt x="7852" y="5000"/>
                  </a:lnTo>
                  <a:lnTo>
                    <a:pt x="7603" y="7376"/>
                  </a:lnTo>
                  <a:lnTo>
                    <a:pt x="9494" y="4720"/>
                  </a:lnTo>
                  <a:lnTo>
                    <a:pt x="7564" y="3346"/>
                  </a:lnTo>
                  <a:close/>
                </a:path>
                <a:path w="9525" h="10794">
                  <a:moveTo>
                    <a:pt x="3942" y="0"/>
                  </a:moveTo>
                  <a:lnTo>
                    <a:pt x="3802" y="0"/>
                  </a:lnTo>
                  <a:lnTo>
                    <a:pt x="3477" y="54"/>
                  </a:lnTo>
                  <a:lnTo>
                    <a:pt x="3326" y="162"/>
                  </a:lnTo>
                  <a:lnTo>
                    <a:pt x="1252" y="3672"/>
                  </a:lnTo>
                  <a:lnTo>
                    <a:pt x="1505" y="4492"/>
                  </a:lnTo>
                  <a:lnTo>
                    <a:pt x="3802" y="669"/>
                  </a:lnTo>
                  <a:lnTo>
                    <a:pt x="4957" y="669"/>
                  </a:lnTo>
                  <a:lnTo>
                    <a:pt x="4072" y="43"/>
                  </a:lnTo>
                  <a:lnTo>
                    <a:pt x="3942" y="0"/>
                  </a:lnTo>
                  <a:close/>
                </a:path>
                <a:path w="9525" h="10794">
                  <a:moveTo>
                    <a:pt x="4957" y="669"/>
                  </a:moveTo>
                  <a:lnTo>
                    <a:pt x="3802" y="669"/>
                  </a:lnTo>
                  <a:lnTo>
                    <a:pt x="7564" y="3346"/>
                  </a:lnTo>
                  <a:lnTo>
                    <a:pt x="7398" y="2397"/>
                  </a:lnTo>
                  <a:lnTo>
                    <a:pt x="4957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213">
              <a:extLst>
                <a:ext uri="{FF2B5EF4-FFF2-40B4-BE49-F238E27FC236}">
                  <a16:creationId xmlns:a16="http://schemas.microsoft.com/office/drawing/2014/main" id="{347FFF42-76B9-3EB8-60EE-C1A149E6BE55}"/>
                </a:ext>
              </a:extLst>
            </p:cNvPr>
            <p:cNvSpPr/>
            <p:nvPr/>
          </p:nvSpPr>
          <p:spPr>
            <a:xfrm>
              <a:off x="1791716" y="13220822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4" h="10159">
                  <a:moveTo>
                    <a:pt x="2516" y="0"/>
                  </a:moveTo>
                  <a:lnTo>
                    <a:pt x="0" y="3348"/>
                  </a:lnTo>
                  <a:lnTo>
                    <a:pt x="1393" y="4018"/>
                  </a:lnTo>
                  <a:lnTo>
                    <a:pt x="1674" y="4795"/>
                  </a:lnTo>
                  <a:lnTo>
                    <a:pt x="6426" y="9699"/>
                  </a:lnTo>
                  <a:lnTo>
                    <a:pt x="11946" y="7042"/>
                  </a:lnTo>
                  <a:lnTo>
                    <a:pt x="2516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214">
              <a:extLst>
                <a:ext uri="{FF2B5EF4-FFF2-40B4-BE49-F238E27FC236}">
                  <a16:creationId xmlns:a16="http://schemas.microsoft.com/office/drawing/2014/main" id="{FA7B603C-0860-7A2C-2EFA-F9E9A7749953}"/>
                </a:ext>
              </a:extLst>
            </p:cNvPr>
            <p:cNvSpPr/>
            <p:nvPr/>
          </p:nvSpPr>
          <p:spPr>
            <a:xfrm>
              <a:off x="1791060" y="13222703"/>
              <a:ext cx="13335" cy="6985"/>
            </a:xfrm>
            <a:custGeom>
              <a:avLst/>
              <a:gdLst/>
              <a:ahLst/>
              <a:cxnLst/>
              <a:rect l="l" t="t" r="r" b="b"/>
              <a:pathLst>
                <a:path w="13335" h="6984">
                  <a:moveTo>
                    <a:pt x="5519" y="0"/>
                  </a:moveTo>
                  <a:lnTo>
                    <a:pt x="972" y="0"/>
                  </a:lnTo>
                  <a:lnTo>
                    <a:pt x="0" y="1220"/>
                  </a:lnTo>
                  <a:lnTo>
                    <a:pt x="54" y="1825"/>
                  </a:lnTo>
                  <a:lnTo>
                    <a:pt x="183" y="1987"/>
                  </a:lnTo>
                  <a:lnTo>
                    <a:pt x="1447" y="2592"/>
                  </a:lnTo>
                  <a:lnTo>
                    <a:pt x="1706" y="3153"/>
                  </a:lnTo>
                  <a:lnTo>
                    <a:pt x="3856" y="5454"/>
                  </a:lnTo>
                  <a:lnTo>
                    <a:pt x="6329" y="6545"/>
                  </a:lnTo>
                  <a:lnTo>
                    <a:pt x="11233" y="6545"/>
                  </a:lnTo>
                  <a:lnTo>
                    <a:pt x="12629" y="5875"/>
                  </a:lnTo>
                  <a:lnTo>
                    <a:pt x="7063" y="5875"/>
                  </a:lnTo>
                  <a:lnTo>
                    <a:pt x="4601" y="5260"/>
                  </a:lnTo>
                  <a:lnTo>
                    <a:pt x="2333" y="2916"/>
                  </a:lnTo>
                  <a:lnTo>
                    <a:pt x="2052" y="2138"/>
                  </a:lnTo>
                  <a:lnTo>
                    <a:pt x="658" y="1468"/>
                  </a:lnTo>
                  <a:lnTo>
                    <a:pt x="1252" y="669"/>
                  </a:lnTo>
                  <a:lnTo>
                    <a:pt x="6975" y="669"/>
                  </a:lnTo>
                  <a:lnTo>
                    <a:pt x="5519" y="0"/>
                  </a:lnTo>
                  <a:close/>
                </a:path>
                <a:path w="13335" h="6984">
                  <a:moveTo>
                    <a:pt x="6975" y="669"/>
                  </a:moveTo>
                  <a:lnTo>
                    <a:pt x="4752" y="669"/>
                  </a:lnTo>
                  <a:lnTo>
                    <a:pt x="7766" y="1555"/>
                  </a:lnTo>
                  <a:lnTo>
                    <a:pt x="12605" y="5162"/>
                  </a:lnTo>
                  <a:lnTo>
                    <a:pt x="11103" y="5875"/>
                  </a:lnTo>
                  <a:lnTo>
                    <a:pt x="12629" y="5875"/>
                  </a:lnTo>
                  <a:lnTo>
                    <a:pt x="13101" y="5649"/>
                  </a:lnTo>
                  <a:lnTo>
                    <a:pt x="13253" y="5454"/>
                  </a:lnTo>
                  <a:lnTo>
                    <a:pt x="13199" y="4752"/>
                  </a:lnTo>
                  <a:lnTo>
                    <a:pt x="8900" y="1555"/>
                  </a:lnTo>
                  <a:lnTo>
                    <a:pt x="6975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215">
              <a:extLst>
                <a:ext uri="{FF2B5EF4-FFF2-40B4-BE49-F238E27FC236}">
                  <a16:creationId xmlns:a16="http://schemas.microsoft.com/office/drawing/2014/main" id="{490D6FE7-F27D-DF8D-F295-7712D18A15F2}"/>
                </a:ext>
              </a:extLst>
            </p:cNvPr>
            <p:cNvSpPr/>
            <p:nvPr/>
          </p:nvSpPr>
          <p:spPr>
            <a:xfrm>
              <a:off x="1805551" y="13232584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6124" y="0"/>
                  </a:moveTo>
                  <a:lnTo>
                    <a:pt x="0" y="4136"/>
                  </a:lnTo>
                  <a:lnTo>
                    <a:pt x="4212" y="9127"/>
                  </a:lnTo>
                  <a:lnTo>
                    <a:pt x="9580" y="6081"/>
                  </a:lnTo>
                  <a:lnTo>
                    <a:pt x="6124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216">
              <a:extLst>
                <a:ext uri="{FF2B5EF4-FFF2-40B4-BE49-F238E27FC236}">
                  <a16:creationId xmlns:a16="http://schemas.microsoft.com/office/drawing/2014/main" id="{6EEF6340-1284-34B9-7B87-6514A78FBDD8}"/>
                </a:ext>
              </a:extLst>
            </p:cNvPr>
            <p:cNvSpPr/>
            <p:nvPr/>
          </p:nvSpPr>
          <p:spPr>
            <a:xfrm>
              <a:off x="1805553" y="13231913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4">
                  <a:moveTo>
                    <a:pt x="1897" y="7054"/>
                  </a:moveTo>
                  <a:lnTo>
                    <a:pt x="2419" y="8716"/>
                  </a:lnTo>
                  <a:lnTo>
                    <a:pt x="3834" y="10379"/>
                  </a:lnTo>
                  <a:lnTo>
                    <a:pt x="4018" y="10466"/>
                  </a:lnTo>
                  <a:lnTo>
                    <a:pt x="4320" y="10466"/>
                  </a:lnTo>
                  <a:lnTo>
                    <a:pt x="5562" y="9796"/>
                  </a:lnTo>
                  <a:lnTo>
                    <a:pt x="4212" y="9796"/>
                  </a:lnTo>
                  <a:lnTo>
                    <a:pt x="1897" y="7054"/>
                  </a:lnTo>
                  <a:close/>
                </a:path>
                <a:path w="10160" h="10794">
                  <a:moveTo>
                    <a:pt x="6737" y="8364"/>
                  </a:moveTo>
                  <a:lnTo>
                    <a:pt x="4212" y="9796"/>
                  </a:lnTo>
                  <a:lnTo>
                    <a:pt x="5562" y="9796"/>
                  </a:lnTo>
                  <a:lnTo>
                    <a:pt x="6048" y="9515"/>
                  </a:lnTo>
                  <a:lnTo>
                    <a:pt x="6737" y="8364"/>
                  </a:lnTo>
                  <a:close/>
                </a:path>
                <a:path w="10160" h="10794">
                  <a:moveTo>
                    <a:pt x="8403" y="4679"/>
                  </a:moveTo>
                  <a:lnTo>
                    <a:pt x="7960" y="6318"/>
                  </a:lnTo>
                  <a:lnTo>
                    <a:pt x="6737" y="8364"/>
                  </a:lnTo>
                  <a:lnTo>
                    <a:pt x="9580" y="6750"/>
                  </a:lnTo>
                  <a:lnTo>
                    <a:pt x="8403" y="4679"/>
                  </a:lnTo>
                  <a:close/>
                </a:path>
                <a:path w="10160" h="10794">
                  <a:moveTo>
                    <a:pt x="2433" y="3162"/>
                  </a:moveTo>
                  <a:lnTo>
                    <a:pt x="0" y="4806"/>
                  </a:lnTo>
                  <a:lnTo>
                    <a:pt x="1897" y="7054"/>
                  </a:lnTo>
                  <a:lnTo>
                    <a:pt x="2433" y="3162"/>
                  </a:lnTo>
                  <a:close/>
                </a:path>
                <a:path w="10160" h="10794">
                  <a:moveTo>
                    <a:pt x="6887" y="669"/>
                  </a:moveTo>
                  <a:lnTo>
                    <a:pt x="6124" y="669"/>
                  </a:lnTo>
                  <a:lnTo>
                    <a:pt x="8403" y="4679"/>
                  </a:lnTo>
                  <a:lnTo>
                    <a:pt x="8651" y="3758"/>
                  </a:lnTo>
                  <a:lnTo>
                    <a:pt x="6887" y="669"/>
                  </a:lnTo>
                  <a:close/>
                </a:path>
                <a:path w="10160" h="10794">
                  <a:moveTo>
                    <a:pt x="6178" y="0"/>
                  </a:moveTo>
                  <a:lnTo>
                    <a:pt x="5994" y="0"/>
                  </a:lnTo>
                  <a:lnTo>
                    <a:pt x="5833" y="64"/>
                  </a:lnTo>
                  <a:lnTo>
                    <a:pt x="2549" y="2322"/>
                  </a:lnTo>
                  <a:lnTo>
                    <a:pt x="2433" y="3162"/>
                  </a:lnTo>
                  <a:lnTo>
                    <a:pt x="6124" y="669"/>
                  </a:lnTo>
                  <a:lnTo>
                    <a:pt x="6887" y="669"/>
                  </a:lnTo>
                  <a:lnTo>
                    <a:pt x="6610" y="183"/>
                  </a:lnTo>
                  <a:lnTo>
                    <a:pt x="6459" y="64"/>
                  </a:lnTo>
                  <a:lnTo>
                    <a:pt x="6178" y="0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217">
              <a:extLst>
                <a:ext uri="{FF2B5EF4-FFF2-40B4-BE49-F238E27FC236}">
                  <a16:creationId xmlns:a16="http://schemas.microsoft.com/office/drawing/2014/main" id="{E647F70A-83E0-5347-F6EE-BE8983EB7F5D}"/>
                </a:ext>
              </a:extLst>
            </p:cNvPr>
            <p:cNvSpPr/>
            <p:nvPr/>
          </p:nvSpPr>
          <p:spPr>
            <a:xfrm>
              <a:off x="1800492" y="13231338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4">
                  <a:moveTo>
                    <a:pt x="3694" y="0"/>
                  </a:moveTo>
                  <a:lnTo>
                    <a:pt x="0" y="1976"/>
                  </a:lnTo>
                  <a:lnTo>
                    <a:pt x="982" y="3175"/>
                  </a:lnTo>
                  <a:lnTo>
                    <a:pt x="907" y="3996"/>
                  </a:lnTo>
                  <a:lnTo>
                    <a:pt x="3143" y="10444"/>
                  </a:lnTo>
                  <a:lnTo>
                    <a:pt x="9267" y="10369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218">
              <a:extLst>
                <a:ext uri="{FF2B5EF4-FFF2-40B4-BE49-F238E27FC236}">
                  <a16:creationId xmlns:a16="http://schemas.microsoft.com/office/drawing/2014/main" id="{0592A168-7C20-909C-41A4-EECF1FB86658}"/>
                </a:ext>
              </a:extLst>
            </p:cNvPr>
            <p:cNvSpPr/>
            <p:nvPr/>
          </p:nvSpPr>
          <p:spPr>
            <a:xfrm>
              <a:off x="1799852" y="13232502"/>
              <a:ext cx="10795" cy="10160"/>
            </a:xfrm>
            <a:custGeom>
              <a:avLst/>
              <a:gdLst/>
              <a:ahLst/>
              <a:cxnLst/>
              <a:rect l="l" t="t" r="r" b="b"/>
              <a:pathLst>
                <a:path w="10794" h="10159">
                  <a:moveTo>
                    <a:pt x="3391" y="0"/>
                  </a:moveTo>
                  <a:lnTo>
                    <a:pt x="788" y="0"/>
                  </a:lnTo>
                  <a:lnTo>
                    <a:pt x="151" y="313"/>
                  </a:lnTo>
                  <a:lnTo>
                    <a:pt x="21" y="486"/>
                  </a:lnTo>
                  <a:lnTo>
                    <a:pt x="0" y="1090"/>
                  </a:lnTo>
                  <a:lnTo>
                    <a:pt x="761" y="2019"/>
                  </a:lnTo>
                  <a:lnTo>
                    <a:pt x="874" y="2937"/>
                  </a:lnTo>
                  <a:lnTo>
                    <a:pt x="3251" y="9796"/>
                  </a:lnTo>
                  <a:lnTo>
                    <a:pt x="9634" y="9872"/>
                  </a:lnTo>
                  <a:lnTo>
                    <a:pt x="10142" y="9872"/>
                  </a:lnTo>
                  <a:lnTo>
                    <a:pt x="10358" y="9753"/>
                  </a:lnTo>
                  <a:lnTo>
                    <a:pt x="10606" y="9343"/>
                  </a:lnTo>
                  <a:lnTo>
                    <a:pt x="10612" y="9213"/>
                  </a:lnTo>
                  <a:lnTo>
                    <a:pt x="3726" y="9137"/>
                  </a:lnTo>
                  <a:lnTo>
                    <a:pt x="1581" y="2937"/>
                  </a:lnTo>
                  <a:lnTo>
                    <a:pt x="1620" y="2019"/>
                  </a:lnTo>
                  <a:lnTo>
                    <a:pt x="637" y="810"/>
                  </a:lnTo>
                  <a:lnTo>
                    <a:pt x="918" y="669"/>
                  </a:lnTo>
                  <a:lnTo>
                    <a:pt x="4759" y="669"/>
                  </a:lnTo>
                  <a:lnTo>
                    <a:pt x="3391" y="0"/>
                  </a:lnTo>
                  <a:close/>
                </a:path>
                <a:path w="10794" h="10159">
                  <a:moveTo>
                    <a:pt x="4759" y="669"/>
                  </a:moveTo>
                  <a:lnTo>
                    <a:pt x="2819" y="669"/>
                  </a:lnTo>
                  <a:lnTo>
                    <a:pt x="5875" y="1695"/>
                  </a:lnTo>
                  <a:lnTo>
                    <a:pt x="9915" y="9213"/>
                  </a:lnTo>
                  <a:lnTo>
                    <a:pt x="10612" y="9213"/>
                  </a:lnTo>
                  <a:lnTo>
                    <a:pt x="6545" y="1544"/>
                  </a:lnTo>
                  <a:lnTo>
                    <a:pt x="4759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219">
              <a:extLst>
                <a:ext uri="{FF2B5EF4-FFF2-40B4-BE49-F238E27FC236}">
                  <a16:creationId xmlns:a16="http://schemas.microsoft.com/office/drawing/2014/main" id="{C400931B-42D4-393C-D3C4-011F611BDE15}"/>
                </a:ext>
              </a:extLst>
            </p:cNvPr>
            <p:cNvSpPr/>
            <p:nvPr/>
          </p:nvSpPr>
          <p:spPr>
            <a:xfrm>
              <a:off x="1807596" y="13249403"/>
              <a:ext cx="7620" cy="6985"/>
            </a:xfrm>
            <a:custGeom>
              <a:avLst/>
              <a:gdLst/>
              <a:ahLst/>
              <a:cxnLst/>
              <a:rect l="l" t="t" r="r" b="b"/>
              <a:pathLst>
                <a:path w="7619" h="6984">
                  <a:moveTo>
                    <a:pt x="7398" y="0"/>
                  </a:moveTo>
                  <a:lnTo>
                    <a:pt x="0" y="205"/>
                  </a:lnTo>
                  <a:lnTo>
                    <a:pt x="885" y="6675"/>
                  </a:lnTo>
                  <a:lnTo>
                    <a:pt x="7053" y="6966"/>
                  </a:lnTo>
                  <a:lnTo>
                    <a:pt x="7398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220">
              <a:extLst>
                <a:ext uri="{FF2B5EF4-FFF2-40B4-BE49-F238E27FC236}">
                  <a16:creationId xmlns:a16="http://schemas.microsoft.com/office/drawing/2014/main" id="{51C1FE04-9A27-9F69-B79E-BFB60A8749AA}"/>
                </a:ext>
              </a:extLst>
            </p:cNvPr>
            <p:cNvSpPr/>
            <p:nvPr/>
          </p:nvSpPr>
          <p:spPr>
            <a:xfrm>
              <a:off x="1807547" y="1324872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5">
                  <a:moveTo>
                    <a:pt x="446" y="3791"/>
                  </a:moveTo>
                  <a:lnTo>
                    <a:pt x="0" y="5476"/>
                  </a:lnTo>
                  <a:lnTo>
                    <a:pt x="257" y="7355"/>
                  </a:lnTo>
                  <a:lnTo>
                    <a:pt x="374" y="7820"/>
                  </a:lnTo>
                  <a:lnTo>
                    <a:pt x="583" y="8003"/>
                  </a:lnTo>
                  <a:lnTo>
                    <a:pt x="907" y="8014"/>
                  </a:lnTo>
                  <a:lnTo>
                    <a:pt x="1728" y="8014"/>
                  </a:lnTo>
                  <a:lnTo>
                    <a:pt x="7733" y="7820"/>
                  </a:lnTo>
                  <a:lnTo>
                    <a:pt x="7758" y="7355"/>
                  </a:lnTo>
                  <a:lnTo>
                    <a:pt x="928" y="7355"/>
                  </a:lnTo>
                  <a:lnTo>
                    <a:pt x="446" y="3791"/>
                  </a:lnTo>
                  <a:close/>
                </a:path>
                <a:path w="8255" h="8255">
                  <a:moveTo>
                    <a:pt x="8111" y="669"/>
                  </a:moveTo>
                  <a:lnTo>
                    <a:pt x="7442" y="669"/>
                  </a:lnTo>
                  <a:lnTo>
                    <a:pt x="7128" y="7096"/>
                  </a:lnTo>
                  <a:lnTo>
                    <a:pt x="1879" y="7355"/>
                  </a:lnTo>
                  <a:lnTo>
                    <a:pt x="7758" y="7355"/>
                  </a:lnTo>
                  <a:lnTo>
                    <a:pt x="8111" y="669"/>
                  </a:lnTo>
                  <a:close/>
                </a:path>
                <a:path w="8255" h="8255">
                  <a:moveTo>
                    <a:pt x="2980" y="800"/>
                  </a:moveTo>
                  <a:lnTo>
                    <a:pt x="54" y="885"/>
                  </a:lnTo>
                  <a:lnTo>
                    <a:pt x="446" y="3791"/>
                  </a:lnTo>
                  <a:lnTo>
                    <a:pt x="2980" y="800"/>
                  </a:lnTo>
                  <a:close/>
                </a:path>
                <a:path w="8255" h="8255">
                  <a:moveTo>
                    <a:pt x="7809" y="0"/>
                  </a:moveTo>
                  <a:lnTo>
                    <a:pt x="7442" y="0"/>
                  </a:lnTo>
                  <a:lnTo>
                    <a:pt x="3521" y="162"/>
                  </a:lnTo>
                  <a:lnTo>
                    <a:pt x="2980" y="800"/>
                  </a:lnTo>
                  <a:lnTo>
                    <a:pt x="7442" y="669"/>
                  </a:lnTo>
                  <a:lnTo>
                    <a:pt x="8111" y="669"/>
                  </a:lnTo>
                  <a:lnTo>
                    <a:pt x="8111" y="302"/>
                  </a:lnTo>
                  <a:lnTo>
                    <a:pt x="7809" y="0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221">
              <a:extLst>
                <a:ext uri="{FF2B5EF4-FFF2-40B4-BE49-F238E27FC236}">
                  <a16:creationId xmlns:a16="http://schemas.microsoft.com/office/drawing/2014/main" id="{FF75DF92-4357-6C5E-502F-E1B31A333AB4}"/>
                </a:ext>
              </a:extLst>
            </p:cNvPr>
            <p:cNvSpPr/>
            <p:nvPr/>
          </p:nvSpPr>
          <p:spPr>
            <a:xfrm>
              <a:off x="1803264" y="13244022"/>
              <a:ext cx="6350" cy="12065"/>
            </a:xfrm>
            <a:custGeom>
              <a:avLst/>
              <a:gdLst/>
              <a:ahLst/>
              <a:cxnLst/>
              <a:rect l="l" t="t" r="r" b="b"/>
              <a:pathLst>
                <a:path w="6350" h="12065">
                  <a:moveTo>
                    <a:pt x="1890" y="0"/>
                  </a:moveTo>
                  <a:lnTo>
                    <a:pt x="2073" y="1544"/>
                  </a:lnTo>
                  <a:lnTo>
                    <a:pt x="1576" y="2181"/>
                  </a:lnTo>
                  <a:lnTo>
                    <a:pt x="0" y="8824"/>
                  </a:lnTo>
                  <a:lnTo>
                    <a:pt x="5216" y="12054"/>
                  </a:lnTo>
                  <a:lnTo>
                    <a:pt x="6070" y="313"/>
                  </a:lnTo>
                  <a:lnTo>
                    <a:pt x="1890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222">
              <a:extLst>
                <a:ext uri="{FF2B5EF4-FFF2-40B4-BE49-F238E27FC236}">
                  <a16:creationId xmlns:a16="http://schemas.microsoft.com/office/drawing/2014/main" id="{AE7E7544-8DAD-F6DA-BF48-7DE7B0A750F7}"/>
                </a:ext>
              </a:extLst>
            </p:cNvPr>
            <p:cNvSpPr/>
            <p:nvPr/>
          </p:nvSpPr>
          <p:spPr>
            <a:xfrm>
              <a:off x="1802518" y="13243347"/>
              <a:ext cx="7620" cy="13970"/>
            </a:xfrm>
            <a:custGeom>
              <a:avLst/>
              <a:gdLst/>
              <a:ahLst/>
              <a:cxnLst/>
              <a:rect l="l" t="t" r="r" b="b"/>
              <a:pathLst>
                <a:path w="7619" h="13969">
                  <a:moveTo>
                    <a:pt x="2667" y="0"/>
                  </a:moveTo>
                  <a:lnTo>
                    <a:pt x="2451" y="0"/>
                  </a:lnTo>
                  <a:lnTo>
                    <a:pt x="2279" y="75"/>
                  </a:lnTo>
                  <a:lnTo>
                    <a:pt x="2009" y="356"/>
                  </a:lnTo>
                  <a:lnTo>
                    <a:pt x="1997" y="993"/>
                  </a:lnTo>
                  <a:lnTo>
                    <a:pt x="2117" y="1955"/>
                  </a:lnTo>
                  <a:lnTo>
                    <a:pt x="1782" y="2473"/>
                  </a:lnTo>
                  <a:lnTo>
                    <a:pt x="0" y="9731"/>
                  </a:lnTo>
                  <a:lnTo>
                    <a:pt x="5724" y="13361"/>
                  </a:lnTo>
                  <a:lnTo>
                    <a:pt x="6070" y="13393"/>
                  </a:lnTo>
                  <a:lnTo>
                    <a:pt x="6199" y="13361"/>
                  </a:lnTo>
                  <a:lnTo>
                    <a:pt x="6469" y="13220"/>
                  </a:lnTo>
                  <a:lnTo>
                    <a:pt x="6610" y="13004"/>
                  </a:lnTo>
                  <a:lnTo>
                    <a:pt x="6630" y="12734"/>
                  </a:lnTo>
                  <a:lnTo>
                    <a:pt x="5962" y="12734"/>
                  </a:lnTo>
                  <a:lnTo>
                    <a:pt x="745" y="9505"/>
                  </a:lnTo>
                  <a:lnTo>
                    <a:pt x="2322" y="2862"/>
                  </a:lnTo>
                  <a:lnTo>
                    <a:pt x="2819" y="2214"/>
                  </a:lnTo>
                  <a:lnTo>
                    <a:pt x="2635" y="669"/>
                  </a:lnTo>
                  <a:lnTo>
                    <a:pt x="7227" y="669"/>
                  </a:lnTo>
                  <a:lnTo>
                    <a:pt x="3175" y="43"/>
                  </a:lnTo>
                  <a:lnTo>
                    <a:pt x="2667" y="0"/>
                  </a:lnTo>
                  <a:close/>
                </a:path>
                <a:path w="7619" h="13969">
                  <a:moveTo>
                    <a:pt x="7227" y="669"/>
                  </a:moveTo>
                  <a:lnTo>
                    <a:pt x="2635" y="669"/>
                  </a:lnTo>
                  <a:lnTo>
                    <a:pt x="6815" y="993"/>
                  </a:lnTo>
                  <a:lnTo>
                    <a:pt x="5962" y="12734"/>
                  </a:lnTo>
                  <a:lnTo>
                    <a:pt x="6630" y="12734"/>
                  </a:lnTo>
                  <a:lnTo>
                    <a:pt x="7506" y="712"/>
                  </a:lnTo>
                  <a:lnTo>
                    <a:pt x="7227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223">
              <a:extLst>
                <a:ext uri="{FF2B5EF4-FFF2-40B4-BE49-F238E27FC236}">
                  <a16:creationId xmlns:a16="http://schemas.microsoft.com/office/drawing/2014/main" id="{48076ED0-FCA6-9345-3A8D-F0FF08BD2E02}"/>
                </a:ext>
              </a:extLst>
            </p:cNvPr>
            <p:cNvSpPr/>
            <p:nvPr/>
          </p:nvSpPr>
          <p:spPr>
            <a:xfrm>
              <a:off x="1804916" y="13260996"/>
              <a:ext cx="8255" cy="7620"/>
            </a:xfrm>
            <a:custGeom>
              <a:avLst/>
              <a:gdLst/>
              <a:ahLst/>
              <a:cxnLst/>
              <a:rect l="l" t="t" r="r" b="b"/>
              <a:pathLst>
                <a:path w="8255" h="7619">
                  <a:moveTo>
                    <a:pt x="7280" y="0"/>
                  </a:moveTo>
                  <a:lnTo>
                    <a:pt x="0" y="1285"/>
                  </a:lnTo>
                  <a:lnTo>
                    <a:pt x="1814" y="7550"/>
                  </a:lnTo>
                  <a:lnTo>
                    <a:pt x="7949" y="6945"/>
                  </a:lnTo>
                  <a:lnTo>
                    <a:pt x="7280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224">
              <a:extLst>
                <a:ext uri="{FF2B5EF4-FFF2-40B4-BE49-F238E27FC236}">
                  <a16:creationId xmlns:a16="http://schemas.microsoft.com/office/drawing/2014/main" id="{E4E90082-1DE4-04BF-81B4-0AB1A6882D68}"/>
                </a:ext>
              </a:extLst>
            </p:cNvPr>
            <p:cNvSpPr/>
            <p:nvPr/>
          </p:nvSpPr>
          <p:spPr>
            <a:xfrm>
              <a:off x="1804915" y="13260318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90">
                  <a:moveTo>
                    <a:pt x="814" y="4776"/>
                  </a:moveTo>
                  <a:lnTo>
                    <a:pt x="742" y="5263"/>
                  </a:lnTo>
                  <a:lnTo>
                    <a:pt x="631" y="6567"/>
                  </a:lnTo>
                  <a:lnTo>
                    <a:pt x="1268" y="8716"/>
                  </a:lnTo>
                  <a:lnTo>
                    <a:pt x="1522" y="8889"/>
                  </a:lnTo>
                  <a:lnTo>
                    <a:pt x="1944" y="8878"/>
                  </a:lnTo>
                  <a:lnTo>
                    <a:pt x="3622" y="8705"/>
                  </a:lnTo>
                  <a:lnTo>
                    <a:pt x="4296" y="8230"/>
                  </a:lnTo>
                  <a:lnTo>
                    <a:pt x="1814" y="8230"/>
                  </a:lnTo>
                  <a:lnTo>
                    <a:pt x="814" y="4776"/>
                  </a:lnTo>
                  <a:close/>
                </a:path>
                <a:path w="8889" h="8890">
                  <a:moveTo>
                    <a:pt x="4699" y="7946"/>
                  </a:moveTo>
                  <a:lnTo>
                    <a:pt x="1814" y="8230"/>
                  </a:lnTo>
                  <a:lnTo>
                    <a:pt x="4296" y="8230"/>
                  </a:lnTo>
                  <a:lnTo>
                    <a:pt x="4699" y="7946"/>
                  </a:lnTo>
                  <a:close/>
                </a:path>
                <a:path w="8889" h="8890">
                  <a:moveTo>
                    <a:pt x="7722" y="5263"/>
                  </a:moveTo>
                  <a:lnTo>
                    <a:pt x="6653" y="6567"/>
                  </a:lnTo>
                  <a:lnTo>
                    <a:pt x="4699" y="7946"/>
                  </a:lnTo>
                  <a:lnTo>
                    <a:pt x="7949" y="7625"/>
                  </a:lnTo>
                  <a:lnTo>
                    <a:pt x="7722" y="5263"/>
                  </a:lnTo>
                  <a:close/>
                </a:path>
                <a:path w="8889" h="8890">
                  <a:moveTo>
                    <a:pt x="7952" y="669"/>
                  </a:moveTo>
                  <a:lnTo>
                    <a:pt x="7280" y="669"/>
                  </a:lnTo>
                  <a:lnTo>
                    <a:pt x="7722" y="5263"/>
                  </a:lnTo>
                  <a:lnTo>
                    <a:pt x="8327" y="4525"/>
                  </a:lnTo>
                  <a:lnTo>
                    <a:pt x="7952" y="669"/>
                  </a:lnTo>
                  <a:close/>
                </a:path>
                <a:path w="8889" h="8890">
                  <a:moveTo>
                    <a:pt x="2887" y="1451"/>
                  </a:moveTo>
                  <a:lnTo>
                    <a:pt x="0" y="1965"/>
                  </a:lnTo>
                  <a:lnTo>
                    <a:pt x="814" y="4776"/>
                  </a:lnTo>
                  <a:lnTo>
                    <a:pt x="2887" y="1451"/>
                  </a:lnTo>
                  <a:close/>
                </a:path>
                <a:path w="8889" h="8890">
                  <a:moveTo>
                    <a:pt x="7431" y="0"/>
                  </a:moveTo>
                  <a:lnTo>
                    <a:pt x="7280" y="0"/>
                  </a:lnTo>
                  <a:lnTo>
                    <a:pt x="3348" y="712"/>
                  </a:lnTo>
                  <a:lnTo>
                    <a:pt x="2887" y="1451"/>
                  </a:lnTo>
                  <a:lnTo>
                    <a:pt x="7280" y="669"/>
                  </a:lnTo>
                  <a:lnTo>
                    <a:pt x="7952" y="669"/>
                  </a:lnTo>
                  <a:lnTo>
                    <a:pt x="7830" y="248"/>
                  </a:lnTo>
                  <a:lnTo>
                    <a:pt x="7571" y="54"/>
                  </a:lnTo>
                  <a:lnTo>
                    <a:pt x="7431" y="0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225">
              <a:extLst>
                <a:ext uri="{FF2B5EF4-FFF2-40B4-BE49-F238E27FC236}">
                  <a16:creationId xmlns:a16="http://schemas.microsoft.com/office/drawing/2014/main" id="{B3121662-BFA5-DDD5-FBF1-E0184E9C269F}"/>
                </a:ext>
              </a:extLst>
            </p:cNvPr>
            <p:cNvSpPr/>
            <p:nvPr/>
          </p:nvSpPr>
          <p:spPr>
            <a:xfrm>
              <a:off x="1801089" y="13256810"/>
              <a:ext cx="5715" cy="12065"/>
            </a:xfrm>
            <a:custGeom>
              <a:avLst/>
              <a:gdLst/>
              <a:ahLst/>
              <a:cxnLst/>
              <a:rect l="l" t="t" r="r" b="b"/>
              <a:pathLst>
                <a:path w="5714" h="12065">
                  <a:moveTo>
                    <a:pt x="4774" y="0"/>
                  </a:moveTo>
                  <a:lnTo>
                    <a:pt x="594" y="291"/>
                  </a:lnTo>
                  <a:lnTo>
                    <a:pt x="1004" y="1782"/>
                  </a:lnTo>
                  <a:lnTo>
                    <a:pt x="594" y="2505"/>
                  </a:lnTo>
                  <a:lnTo>
                    <a:pt x="0" y="9299"/>
                  </a:lnTo>
                  <a:lnTo>
                    <a:pt x="5638" y="11740"/>
                  </a:lnTo>
                  <a:lnTo>
                    <a:pt x="4774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226">
              <a:extLst>
                <a:ext uri="{FF2B5EF4-FFF2-40B4-BE49-F238E27FC236}">
                  <a16:creationId xmlns:a16="http://schemas.microsoft.com/office/drawing/2014/main" id="{2024A4DF-03D8-60E9-B685-837193949B27}"/>
                </a:ext>
              </a:extLst>
            </p:cNvPr>
            <p:cNvSpPr/>
            <p:nvPr/>
          </p:nvSpPr>
          <p:spPr>
            <a:xfrm>
              <a:off x="1800393" y="13256426"/>
              <a:ext cx="7620" cy="13335"/>
            </a:xfrm>
            <a:custGeom>
              <a:avLst/>
              <a:gdLst/>
              <a:ahLst/>
              <a:cxnLst/>
              <a:rect l="l" t="t" r="r" b="b"/>
              <a:pathLst>
                <a:path w="7619" h="13334">
                  <a:moveTo>
                    <a:pt x="2117" y="0"/>
                  </a:moveTo>
                  <a:lnTo>
                    <a:pt x="1317" y="0"/>
                  </a:lnTo>
                  <a:lnTo>
                    <a:pt x="1047" y="21"/>
                  </a:lnTo>
                  <a:lnTo>
                    <a:pt x="864" y="129"/>
                  </a:lnTo>
                  <a:lnTo>
                    <a:pt x="637" y="453"/>
                  </a:lnTo>
                  <a:lnTo>
                    <a:pt x="667" y="939"/>
                  </a:lnTo>
                  <a:lnTo>
                    <a:pt x="961" y="2019"/>
                  </a:lnTo>
                  <a:lnTo>
                    <a:pt x="648" y="2667"/>
                  </a:lnTo>
                  <a:lnTo>
                    <a:pt x="0" y="10034"/>
                  </a:lnTo>
                  <a:lnTo>
                    <a:pt x="6156" y="12777"/>
                  </a:lnTo>
                  <a:lnTo>
                    <a:pt x="6513" y="12777"/>
                  </a:lnTo>
                  <a:lnTo>
                    <a:pt x="6923" y="12529"/>
                  </a:lnTo>
                  <a:lnTo>
                    <a:pt x="7007" y="12118"/>
                  </a:lnTo>
                  <a:lnTo>
                    <a:pt x="6340" y="12118"/>
                  </a:lnTo>
                  <a:lnTo>
                    <a:pt x="702" y="9677"/>
                  </a:lnTo>
                  <a:lnTo>
                    <a:pt x="1296" y="2894"/>
                  </a:lnTo>
                  <a:lnTo>
                    <a:pt x="1706" y="2160"/>
                  </a:lnTo>
                  <a:lnTo>
                    <a:pt x="1296" y="669"/>
                  </a:lnTo>
                  <a:lnTo>
                    <a:pt x="6163" y="669"/>
                  </a:lnTo>
                  <a:lnTo>
                    <a:pt x="2117" y="0"/>
                  </a:lnTo>
                  <a:close/>
                </a:path>
                <a:path w="7619" h="13334">
                  <a:moveTo>
                    <a:pt x="6163" y="669"/>
                  </a:moveTo>
                  <a:lnTo>
                    <a:pt x="1684" y="669"/>
                  </a:lnTo>
                  <a:lnTo>
                    <a:pt x="5508" y="939"/>
                  </a:lnTo>
                  <a:lnTo>
                    <a:pt x="6340" y="12118"/>
                  </a:lnTo>
                  <a:lnTo>
                    <a:pt x="7007" y="12118"/>
                  </a:lnTo>
                  <a:lnTo>
                    <a:pt x="6163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227">
              <a:extLst>
                <a:ext uri="{FF2B5EF4-FFF2-40B4-BE49-F238E27FC236}">
                  <a16:creationId xmlns:a16="http://schemas.microsoft.com/office/drawing/2014/main" id="{0E4A5CD6-FCAB-DE07-8CB8-3536280B24D5}"/>
                </a:ext>
              </a:extLst>
            </p:cNvPr>
            <p:cNvSpPr/>
            <p:nvPr/>
          </p:nvSpPr>
          <p:spPr>
            <a:xfrm>
              <a:off x="1802410" y="13273151"/>
              <a:ext cx="7620" cy="6985"/>
            </a:xfrm>
            <a:custGeom>
              <a:avLst/>
              <a:gdLst/>
              <a:ahLst/>
              <a:cxnLst/>
              <a:rect l="l" t="t" r="r" b="b"/>
              <a:pathLst>
                <a:path w="7619" h="6984">
                  <a:moveTo>
                    <a:pt x="7366" y="0"/>
                  </a:moveTo>
                  <a:lnTo>
                    <a:pt x="0" y="540"/>
                  </a:lnTo>
                  <a:lnTo>
                    <a:pt x="1166" y="6955"/>
                  </a:lnTo>
                  <a:lnTo>
                    <a:pt x="7334" y="6988"/>
                  </a:lnTo>
                  <a:lnTo>
                    <a:pt x="7366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228">
              <a:extLst>
                <a:ext uri="{FF2B5EF4-FFF2-40B4-BE49-F238E27FC236}">
                  <a16:creationId xmlns:a16="http://schemas.microsoft.com/office/drawing/2014/main" id="{A603EE47-D187-1F8B-26FA-188402BEDDDF}"/>
                </a:ext>
              </a:extLst>
            </p:cNvPr>
            <p:cNvSpPr/>
            <p:nvPr/>
          </p:nvSpPr>
          <p:spPr>
            <a:xfrm>
              <a:off x="1802412" y="13272480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5" h="8890">
                  <a:moveTo>
                    <a:pt x="523" y="4088"/>
                  </a:moveTo>
                  <a:lnTo>
                    <a:pt x="151" y="5800"/>
                  </a:lnTo>
                  <a:lnTo>
                    <a:pt x="561" y="8068"/>
                  </a:lnTo>
                  <a:lnTo>
                    <a:pt x="842" y="8306"/>
                  </a:lnTo>
                  <a:lnTo>
                    <a:pt x="3521" y="8306"/>
                  </a:lnTo>
                  <a:lnTo>
                    <a:pt x="5424" y="7625"/>
                  </a:lnTo>
                  <a:lnTo>
                    <a:pt x="1166" y="7625"/>
                  </a:lnTo>
                  <a:lnTo>
                    <a:pt x="523" y="4088"/>
                  </a:lnTo>
                  <a:close/>
                </a:path>
                <a:path w="8255" h="8890">
                  <a:moveTo>
                    <a:pt x="5487" y="7603"/>
                  </a:moveTo>
                  <a:lnTo>
                    <a:pt x="1263" y="7625"/>
                  </a:lnTo>
                  <a:lnTo>
                    <a:pt x="5424" y="7625"/>
                  </a:lnTo>
                  <a:close/>
                </a:path>
                <a:path w="8255" h="8890">
                  <a:moveTo>
                    <a:pt x="7337" y="6942"/>
                  </a:moveTo>
                  <a:lnTo>
                    <a:pt x="5487" y="7603"/>
                  </a:lnTo>
                  <a:lnTo>
                    <a:pt x="7334" y="7593"/>
                  </a:lnTo>
                  <a:lnTo>
                    <a:pt x="7337" y="6942"/>
                  </a:lnTo>
                  <a:close/>
                </a:path>
                <a:path w="8255" h="8890">
                  <a:moveTo>
                    <a:pt x="8036" y="669"/>
                  </a:moveTo>
                  <a:lnTo>
                    <a:pt x="7366" y="669"/>
                  </a:lnTo>
                  <a:lnTo>
                    <a:pt x="7337" y="6942"/>
                  </a:lnTo>
                  <a:lnTo>
                    <a:pt x="7992" y="6707"/>
                  </a:lnTo>
                  <a:lnTo>
                    <a:pt x="8036" y="669"/>
                  </a:lnTo>
                  <a:close/>
                </a:path>
                <a:path w="8255" h="8890">
                  <a:moveTo>
                    <a:pt x="2920" y="995"/>
                  </a:moveTo>
                  <a:lnTo>
                    <a:pt x="0" y="1209"/>
                  </a:lnTo>
                  <a:lnTo>
                    <a:pt x="523" y="4088"/>
                  </a:lnTo>
                  <a:lnTo>
                    <a:pt x="2920" y="995"/>
                  </a:lnTo>
                  <a:close/>
                </a:path>
                <a:path w="8255" h="8890">
                  <a:moveTo>
                    <a:pt x="7744" y="0"/>
                  </a:moveTo>
                  <a:lnTo>
                    <a:pt x="7366" y="0"/>
                  </a:lnTo>
                  <a:lnTo>
                    <a:pt x="3423" y="345"/>
                  </a:lnTo>
                  <a:lnTo>
                    <a:pt x="2920" y="995"/>
                  </a:lnTo>
                  <a:lnTo>
                    <a:pt x="7366" y="669"/>
                  </a:lnTo>
                  <a:lnTo>
                    <a:pt x="8036" y="669"/>
                  </a:lnTo>
                  <a:lnTo>
                    <a:pt x="8036" y="291"/>
                  </a:lnTo>
                  <a:lnTo>
                    <a:pt x="7744" y="0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229">
              <a:extLst>
                <a:ext uri="{FF2B5EF4-FFF2-40B4-BE49-F238E27FC236}">
                  <a16:creationId xmlns:a16="http://schemas.microsoft.com/office/drawing/2014/main" id="{A5962985-F671-6D0E-BF20-628080AECD0B}"/>
                </a:ext>
              </a:extLst>
            </p:cNvPr>
            <p:cNvSpPr/>
            <p:nvPr/>
          </p:nvSpPr>
          <p:spPr>
            <a:xfrm>
              <a:off x="1798215" y="13268208"/>
              <a:ext cx="5715" cy="12065"/>
            </a:xfrm>
            <a:custGeom>
              <a:avLst/>
              <a:gdLst/>
              <a:ahLst/>
              <a:cxnLst/>
              <a:rect l="l" t="t" r="r" b="b"/>
              <a:pathLst>
                <a:path w="5714" h="12065">
                  <a:moveTo>
                    <a:pt x="1501" y="0"/>
                  </a:moveTo>
                  <a:lnTo>
                    <a:pt x="1749" y="1533"/>
                  </a:lnTo>
                  <a:lnTo>
                    <a:pt x="1285" y="2203"/>
                  </a:lnTo>
                  <a:lnTo>
                    <a:pt x="0" y="8911"/>
                  </a:lnTo>
                  <a:lnTo>
                    <a:pt x="5357" y="11902"/>
                  </a:lnTo>
                  <a:lnTo>
                    <a:pt x="5692" y="140"/>
                  </a:lnTo>
                  <a:lnTo>
                    <a:pt x="1501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230">
              <a:extLst>
                <a:ext uri="{FF2B5EF4-FFF2-40B4-BE49-F238E27FC236}">
                  <a16:creationId xmlns:a16="http://schemas.microsoft.com/office/drawing/2014/main" id="{AFF9BC30-9384-F7DF-CDA9-B83548F6B5BF}"/>
                </a:ext>
              </a:extLst>
            </p:cNvPr>
            <p:cNvSpPr/>
            <p:nvPr/>
          </p:nvSpPr>
          <p:spPr>
            <a:xfrm>
              <a:off x="1797481" y="13267544"/>
              <a:ext cx="7620" cy="13335"/>
            </a:xfrm>
            <a:custGeom>
              <a:avLst/>
              <a:gdLst/>
              <a:ahLst/>
              <a:cxnLst/>
              <a:rect l="l" t="t" r="r" b="b"/>
              <a:pathLst>
                <a:path w="7619" h="13334">
                  <a:moveTo>
                    <a:pt x="2257" y="0"/>
                  </a:moveTo>
                  <a:lnTo>
                    <a:pt x="2018" y="10"/>
                  </a:lnTo>
                  <a:lnTo>
                    <a:pt x="1857" y="86"/>
                  </a:lnTo>
                  <a:lnTo>
                    <a:pt x="1598" y="378"/>
                  </a:lnTo>
                  <a:lnTo>
                    <a:pt x="1580" y="799"/>
                  </a:lnTo>
                  <a:lnTo>
                    <a:pt x="1771" y="1965"/>
                  </a:lnTo>
                  <a:lnTo>
                    <a:pt x="1393" y="2581"/>
                  </a:lnTo>
                  <a:lnTo>
                    <a:pt x="0" y="9839"/>
                  </a:lnTo>
                  <a:lnTo>
                    <a:pt x="5865" y="13209"/>
                  </a:lnTo>
                  <a:lnTo>
                    <a:pt x="6210" y="13242"/>
                  </a:lnTo>
                  <a:lnTo>
                    <a:pt x="6631" y="13026"/>
                  </a:lnTo>
                  <a:lnTo>
                    <a:pt x="6761" y="12821"/>
                  </a:lnTo>
                  <a:lnTo>
                    <a:pt x="6768" y="12561"/>
                  </a:lnTo>
                  <a:lnTo>
                    <a:pt x="6091" y="12561"/>
                  </a:lnTo>
                  <a:lnTo>
                    <a:pt x="734" y="9580"/>
                  </a:lnTo>
                  <a:lnTo>
                    <a:pt x="2019" y="2873"/>
                  </a:lnTo>
                  <a:lnTo>
                    <a:pt x="2484" y="2192"/>
                  </a:lnTo>
                  <a:lnTo>
                    <a:pt x="2235" y="669"/>
                  </a:lnTo>
                  <a:lnTo>
                    <a:pt x="7102" y="669"/>
                  </a:lnTo>
                  <a:lnTo>
                    <a:pt x="7107" y="496"/>
                  </a:lnTo>
                  <a:lnTo>
                    <a:pt x="2754" y="10"/>
                  </a:lnTo>
                  <a:lnTo>
                    <a:pt x="2257" y="0"/>
                  </a:lnTo>
                  <a:close/>
                </a:path>
                <a:path w="7619" h="13334">
                  <a:moveTo>
                    <a:pt x="7102" y="669"/>
                  </a:moveTo>
                  <a:lnTo>
                    <a:pt x="2235" y="669"/>
                  </a:lnTo>
                  <a:lnTo>
                    <a:pt x="6426" y="799"/>
                  </a:lnTo>
                  <a:lnTo>
                    <a:pt x="6091" y="12561"/>
                  </a:lnTo>
                  <a:lnTo>
                    <a:pt x="6768" y="12561"/>
                  </a:lnTo>
                  <a:lnTo>
                    <a:pt x="7102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231">
              <a:extLst>
                <a:ext uri="{FF2B5EF4-FFF2-40B4-BE49-F238E27FC236}">
                  <a16:creationId xmlns:a16="http://schemas.microsoft.com/office/drawing/2014/main" id="{5FFB150C-DE45-B0A8-F5E2-BCD8D6E312CD}"/>
                </a:ext>
              </a:extLst>
            </p:cNvPr>
            <p:cNvSpPr/>
            <p:nvPr/>
          </p:nvSpPr>
          <p:spPr>
            <a:xfrm>
              <a:off x="1799347" y="1328517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5">
                  <a:moveTo>
                    <a:pt x="583" y="0"/>
                  </a:moveTo>
                  <a:lnTo>
                    <a:pt x="0" y="6502"/>
                  </a:lnTo>
                  <a:lnTo>
                    <a:pt x="5940" y="8165"/>
                  </a:lnTo>
                  <a:lnTo>
                    <a:pt x="7830" y="1447"/>
                  </a:lnTo>
                  <a:lnTo>
                    <a:pt x="583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232">
              <a:extLst>
                <a:ext uri="{FF2B5EF4-FFF2-40B4-BE49-F238E27FC236}">
                  <a16:creationId xmlns:a16="http://schemas.microsoft.com/office/drawing/2014/main" id="{B6BD4159-2C16-7590-619E-B730B3FE2695}"/>
                </a:ext>
              </a:extLst>
            </p:cNvPr>
            <p:cNvSpPr/>
            <p:nvPr/>
          </p:nvSpPr>
          <p:spPr>
            <a:xfrm>
              <a:off x="1798654" y="13285813"/>
              <a:ext cx="9525" cy="6985"/>
            </a:xfrm>
            <a:custGeom>
              <a:avLst/>
              <a:gdLst/>
              <a:ahLst/>
              <a:cxnLst/>
              <a:rect l="l" t="t" r="r" b="b"/>
              <a:pathLst>
                <a:path w="9525" h="6984">
                  <a:moveTo>
                    <a:pt x="1078" y="1504"/>
                  </a:moveTo>
                  <a:lnTo>
                    <a:pt x="356" y="2117"/>
                  </a:lnTo>
                  <a:lnTo>
                    <a:pt x="0" y="6124"/>
                  </a:lnTo>
                  <a:lnTo>
                    <a:pt x="205" y="6426"/>
                  </a:lnTo>
                  <a:lnTo>
                    <a:pt x="1263" y="6718"/>
                  </a:lnTo>
                  <a:lnTo>
                    <a:pt x="4255" y="6718"/>
                  </a:lnTo>
                  <a:lnTo>
                    <a:pt x="7419" y="6048"/>
                  </a:lnTo>
                  <a:lnTo>
                    <a:pt x="1350" y="6048"/>
                  </a:lnTo>
                  <a:lnTo>
                    <a:pt x="691" y="5865"/>
                  </a:lnTo>
                  <a:lnTo>
                    <a:pt x="1078" y="1504"/>
                  </a:lnTo>
                  <a:close/>
                </a:path>
                <a:path w="9525" h="6984">
                  <a:moveTo>
                    <a:pt x="9200" y="669"/>
                  </a:moveTo>
                  <a:lnTo>
                    <a:pt x="7841" y="669"/>
                  </a:lnTo>
                  <a:lnTo>
                    <a:pt x="8522" y="810"/>
                  </a:lnTo>
                  <a:lnTo>
                    <a:pt x="7258" y="5303"/>
                  </a:lnTo>
                  <a:lnTo>
                    <a:pt x="4190" y="6048"/>
                  </a:lnTo>
                  <a:lnTo>
                    <a:pt x="7419" y="6048"/>
                  </a:lnTo>
                  <a:lnTo>
                    <a:pt x="7776" y="5973"/>
                  </a:lnTo>
                  <a:lnTo>
                    <a:pt x="9080" y="1322"/>
                  </a:lnTo>
                  <a:lnTo>
                    <a:pt x="9200" y="669"/>
                  </a:lnTo>
                  <a:close/>
                </a:path>
                <a:path w="9525" h="6984">
                  <a:moveTo>
                    <a:pt x="1293" y="1322"/>
                  </a:moveTo>
                  <a:lnTo>
                    <a:pt x="1090" y="1360"/>
                  </a:lnTo>
                  <a:lnTo>
                    <a:pt x="1078" y="1504"/>
                  </a:lnTo>
                  <a:lnTo>
                    <a:pt x="1293" y="1322"/>
                  </a:lnTo>
                  <a:close/>
                </a:path>
                <a:path w="9525" h="6984">
                  <a:moveTo>
                    <a:pt x="7895" y="0"/>
                  </a:moveTo>
                  <a:lnTo>
                    <a:pt x="2851" y="0"/>
                  </a:lnTo>
                  <a:lnTo>
                    <a:pt x="1293" y="1322"/>
                  </a:lnTo>
                  <a:lnTo>
                    <a:pt x="4698" y="669"/>
                  </a:lnTo>
                  <a:lnTo>
                    <a:pt x="9200" y="669"/>
                  </a:lnTo>
                  <a:lnTo>
                    <a:pt x="8997" y="291"/>
                  </a:lnTo>
                  <a:lnTo>
                    <a:pt x="8835" y="194"/>
                  </a:lnTo>
                  <a:lnTo>
                    <a:pt x="7895" y="0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233">
              <a:extLst>
                <a:ext uri="{FF2B5EF4-FFF2-40B4-BE49-F238E27FC236}">
                  <a16:creationId xmlns:a16="http://schemas.microsoft.com/office/drawing/2014/main" id="{CD7FB050-DE67-6C4C-4B03-5AA474A29361}"/>
                </a:ext>
              </a:extLst>
            </p:cNvPr>
            <p:cNvSpPr/>
            <p:nvPr/>
          </p:nvSpPr>
          <p:spPr>
            <a:xfrm>
              <a:off x="1794975" y="13279189"/>
              <a:ext cx="8255" cy="12700"/>
            </a:xfrm>
            <a:custGeom>
              <a:avLst/>
              <a:gdLst/>
              <a:ahLst/>
              <a:cxnLst/>
              <a:rect l="l" t="t" r="r" b="b"/>
              <a:pathLst>
                <a:path w="8255" h="12700">
                  <a:moveTo>
                    <a:pt x="3812" y="0"/>
                  </a:moveTo>
                  <a:lnTo>
                    <a:pt x="3650" y="1544"/>
                  </a:lnTo>
                  <a:lnTo>
                    <a:pt x="3013" y="2052"/>
                  </a:lnTo>
                  <a:lnTo>
                    <a:pt x="0" y="8187"/>
                  </a:lnTo>
                  <a:lnTo>
                    <a:pt x="4374" y="12486"/>
                  </a:lnTo>
                  <a:lnTo>
                    <a:pt x="7820" y="1231"/>
                  </a:lnTo>
                  <a:lnTo>
                    <a:pt x="3812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234">
              <a:extLst>
                <a:ext uri="{FF2B5EF4-FFF2-40B4-BE49-F238E27FC236}">
                  <a16:creationId xmlns:a16="http://schemas.microsoft.com/office/drawing/2014/main" id="{C90214CE-6F7E-A393-53D2-972983CCDA9E}"/>
                </a:ext>
              </a:extLst>
            </p:cNvPr>
            <p:cNvSpPr/>
            <p:nvPr/>
          </p:nvSpPr>
          <p:spPr>
            <a:xfrm>
              <a:off x="1794197" y="13278513"/>
              <a:ext cx="9525" cy="13970"/>
            </a:xfrm>
            <a:custGeom>
              <a:avLst/>
              <a:gdLst/>
              <a:ahLst/>
              <a:cxnLst/>
              <a:rect l="l" t="t" r="r" b="b"/>
              <a:pathLst>
                <a:path w="9525" h="13969">
                  <a:moveTo>
                    <a:pt x="4655" y="0"/>
                  </a:moveTo>
                  <a:lnTo>
                    <a:pt x="4460" y="0"/>
                  </a:lnTo>
                  <a:lnTo>
                    <a:pt x="4331" y="43"/>
                  </a:lnTo>
                  <a:lnTo>
                    <a:pt x="4050" y="226"/>
                  </a:lnTo>
                  <a:lnTo>
                    <a:pt x="3942" y="399"/>
                  </a:lnTo>
                  <a:lnTo>
                    <a:pt x="3802" y="1771"/>
                  </a:lnTo>
                  <a:lnTo>
                    <a:pt x="3294" y="2279"/>
                  </a:lnTo>
                  <a:lnTo>
                    <a:pt x="3197" y="2441"/>
                  </a:lnTo>
                  <a:lnTo>
                    <a:pt x="0" y="8921"/>
                  </a:lnTo>
                  <a:lnTo>
                    <a:pt x="4806" y="13760"/>
                  </a:lnTo>
                  <a:lnTo>
                    <a:pt x="4979" y="13836"/>
                  </a:lnTo>
                  <a:lnTo>
                    <a:pt x="5314" y="13814"/>
                  </a:lnTo>
                  <a:lnTo>
                    <a:pt x="5541" y="13749"/>
                  </a:lnTo>
                  <a:lnTo>
                    <a:pt x="5713" y="13587"/>
                  </a:lnTo>
                  <a:lnTo>
                    <a:pt x="5842" y="13166"/>
                  </a:lnTo>
                  <a:lnTo>
                    <a:pt x="5152" y="13166"/>
                  </a:lnTo>
                  <a:lnTo>
                    <a:pt x="777" y="8857"/>
                  </a:lnTo>
                  <a:lnTo>
                    <a:pt x="3791" y="2732"/>
                  </a:lnTo>
                  <a:lnTo>
                    <a:pt x="4348" y="2279"/>
                  </a:lnTo>
                  <a:lnTo>
                    <a:pt x="4474" y="1771"/>
                  </a:lnTo>
                  <a:lnTo>
                    <a:pt x="4590" y="669"/>
                  </a:lnTo>
                  <a:lnTo>
                    <a:pt x="6486" y="669"/>
                  </a:lnTo>
                  <a:lnTo>
                    <a:pt x="5260" y="183"/>
                  </a:lnTo>
                  <a:lnTo>
                    <a:pt x="4655" y="0"/>
                  </a:lnTo>
                  <a:close/>
                </a:path>
                <a:path w="9525" h="13969">
                  <a:moveTo>
                    <a:pt x="6486" y="669"/>
                  </a:moveTo>
                  <a:lnTo>
                    <a:pt x="4590" y="669"/>
                  </a:lnTo>
                  <a:lnTo>
                    <a:pt x="8597" y="1911"/>
                  </a:lnTo>
                  <a:lnTo>
                    <a:pt x="5152" y="13166"/>
                  </a:lnTo>
                  <a:lnTo>
                    <a:pt x="5842" y="13166"/>
                  </a:lnTo>
                  <a:lnTo>
                    <a:pt x="9285" y="1911"/>
                  </a:lnTo>
                  <a:lnTo>
                    <a:pt x="9266" y="1771"/>
                  </a:lnTo>
                  <a:lnTo>
                    <a:pt x="6486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235">
              <a:extLst>
                <a:ext uri="{FF2B5EF4-FFF2-40B4-BE49-F238E27FC236}">
                  <a16:creationId xmlns:a16="http://schemas.microsoft.com/office/drawing/2014/main" id="{8B7FCFDD-A9CD-D2E6-D7A2-130A19946200}"/>
                </a:ext>
              </a:extLst>
            </p:cNvPr>
            <p:cNvSpPr/>
            <p:nvPr/>
          </p:nvSpPr>
          <p:spPr>
            <a:xfrm>
              <a:off x="1791599" y="13296045"/>
              <a:ext cx="8890" cy="9525"/>
            </a:xfrm>
            <a:custGeom>
              <a:avLst/>
              <a:gdLst/>
              <a:ahLst/>
              <a:cxnLst/>
              <a:rect l="l" t="t" r="r" b="b"/>
              <a:pathLst>
                <a:path w="8889" h="9525">
                  <a:moveTo>
                    <a:pt x="1782" y="0"/>
                  </a:moveTo>
                  <a:lnTo>
                    <a:pt x="0" y="6275"/>
                  </a:lnTo>
                  <a:lnTo>
                    <a:pt x="5519" y="9019"/>
                  </a:lnTo>
                  <a:lnTo>
                    <a:pt x="8640" y="2765"/>
                  </a:lnTo>
                  <a:lnTo>
                    <a:pt x="1782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236">
              <a:extLst>
                <a:ext uri="{FF2B5EF4-FFF2-40B4-BE49-F238E27FC236}">
                  <a16:creationId xmlns:a16="http://schemas.microsoft.com/office/drawing/2014/main" id="{944A362F-1BF2-3E9C-FCFA-26B3EA489705}"/>
                </a:ext>
              </a:extLst>
            </p:cNvPr>
            <p:cNvSpPr/>
            <p:nvPr/>
          </p:nvSpPr>
          <p:spPr>
            <a:xfrm>
              <a:off x="1790866" y="13297532"/>
              <a:ext cx="10160" cy="6350"/>
            </a:xfrm>
            <a:custGeom>
              <a:avLst/>
              <a:gdLst/>
              <a:ahLst/>
              <a:cxnLst/>
              <a:rect l="l" t="t" r="r" b="b"/>
              <a:pathLst>
                <a:path w="10160" h="6350">
                  <a:moveTo>
                    <a:pt x="7971" y="0"/>
                  </a:moveTo>
                  <a:lnTo>
                    <a:pt x="3942" y="0"/>
                  </a:lnTo>
                  <a:lnTo>
                    <a:pt x="1166" y="799"/>
                  </a:lnTo>
                  <a:lnTo>
                    <a:pt x="0" y="4914"/>
                  </a:lnTo>
                  <a:lnTo>
                    <a:pt x="140" y="5238"/>
                  </a:lnTo>
                  <a:lnTo>
                    <a:pt x="1803" y="6059"/>
                  </a:lnTo>
                  <a:lnTo>
                    <a:pt x="5454" y="6059"/>
                  </a:lnTo>
                  <a:lnTo>
                    <a:pt x="7720" y="5389"/>
                  </a:lnTo>
                  <a:lnTo>
                    <a:pt x="1944" y="5389"/>
                  </a:lnTo>
                  <a:lnTo>
                    <a:pt x="734" y="4784"/>
                  </a:lnTo>
                  <a:lnTo>
                    <a:pt x="1684" y="1458"/>
                  </a:lnTo>
                  <a:lnTo>
                    <a:pt x="4061" y="669"/>
                  </a:lnTo>
                  <a:lnTo>
                    <a:pt x="9660" y="669"/>
                  </a:lnTo>
                  <a:lnTo>
                    <a:pt x="7971" y="0"/>
                  </a:lnTo>
                  <a:close/>
                </a:path>
                <a:path w="10160" h="6350">
                  <a:moveTo>
                    <a:pt x="9660" y="669"/>
                  </a:moveTo>
                  <a:lnTo>
                    <a:pt x="7863" y="669"/>
                  </a:lnTo>
                  <a:lnTo>
                    <a:pt x="9213" y="1209"/>
                  </a:lnTo>
                  <a:lnTo>
                    <a:pt x="9283" y="1458"/>
                  </a:lnTo>
                  <a:lnTo>
                    <a:pt x="7712" y="4612"/>
                  </a:lnTo>
                  <a:lnTo>
                    <a:pt x="5379" y="5389"/>
                  </a:lnTo>
                  <a:lnTo>
                    <a:pt x="7720" y="5389"/>
                  </a:lnTo>
                  <a:lnTo>
                    <a:pt x="8122" y="5270"/>
                  </a:lnTo>
                  <a:lnTo>
                    <a:pt x="10034" y="1458"/>
                  </a:lnTo>
                  <a:lnTo>
                    <a:pt x="10066" y="1209"/>
                  </a:lnTo>
                  <a:lnTo>
                    <a:pt x="9926" y="864"/>
                  </a:lnTo>
                  <a:lnTo>
                    <a:pt x="9796" y="723"/>
                  </a:lnTo>
                  <a:lnTo>
                    <a:pt x="9660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237">
              <a:extLst>
                <a:ext uri="{FF2B5EF4-FFF2-40B4-BE49-F238E27FC236}">
                  <a16:creationId xmlns:a16="http://schemas.microsoft.com/office/drawing/2014/main" id="{B3B2DD7F-5C68-32DA-4778-87AB9B5CA76E}"/>
                </a:ext>
              </a:extLst>
            </p:cNvPr>
            <p:cNvSpPr/>
            <p:nvPr/>
          </p:nvSpPr>
          <p:spPr>
            <a:xfrm>
              <a:off x="1788105" y="13289937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9525" h="12700">
                  <a:moveTo>
                    <a:pt x="5281" y="0"/>
                  </a:moveTo>
                  <a:lnTo>
                    <a:pt x="4828" y="1490"/>
                  </a:lnTo>
                  <a:lnTo>
                    <a:pt x="4115" y="1879"/>
                  </a:lnTo>
                  <a:lnTo>
                    <a:pt x="0" y="7334"/>
                  </a:lnTo>
                  <a:lnTo>
                    <a:pt x="3488" y="12378"/>
                  </a:lnTo>
                  <a:lnTo>
                    <a:pt x="8975" y="1965"/>
                  </a:lnTo>
                  <a:lnTo>
                    <a:pt x="5281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238">
              <a:extLst>
                <a:ext uri="{FF2B5EF4-FFF2-40B4-BE49-F238E27FC236}">
                  <a16:creationId xmlns:a16="http://schemas.microsoft.com/office/drawing/2014/main" id="{797D8712-BCD2-5B1C-89E7-42390FE058E7}"/>
                </a:ext>
              </a:extLst>
            </p:cNvPr>
            <p:cNvSpPr/>
            <p:nvPr/>
          </p:nvSpPr>
          <p:spPr>
            <a:xfrm>
              <a:off x="1787327" y="13289272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4" h="13969">
                  <a:moveTo>
                    <a:pt x="6167" y="0"/>
                  </a:moveTo>
                  <a:lnTo>
                    <a:pt x="5852" y="21"/>
                  </a:lnTo>
                  <a:lnTo>
                    <a:pt x="5616" y="129"/>
                  </a:lnTo>
                  <a:lnTo>
                    <a:pt x="5476" y="280"/>
                  </a:lnTo>
                  <a:lnTo>
                    <a:pt x="5065" y="1620"/>
                  </a:lnTo>
                  <a:lnTo>
                    <a:pt x="4547" y="1976"/>
                  </a:lnTo>
                  <a:lnTo>
                    <a:pt x="0" y="7906"/>
                  </a:lnTo>
                  <a:lnTo>
                    <a:pt x="3845" y="13609"/>
                  </a:lnTo>
                  <a:lnTo>
                    <a:pt x="4050" y="13717"/>
                  </a:lnTo>
                  <a:lnTo>
                    <a:pt x="4547" y="13706"/>
                  </a:lnTo>
                  <a:lnTo>
                    <a:pt x="4752" y="13566"/>
                  </a:lnTo>
                  <a:lnTo>
                    <a:pt x="5025" y="13047"/>
                  </a:lnTo>
                  <a:lnTo>
                    <a:pt x="4266" y="13047"/>
                  </a:lnTo>
                  <a:lnTo>
                    <a:pt x="777" y="7992"/>
                  </a:lnTo>
                  <a:lnTo>
                    <a:pt x="4892" y="2538"/>
                  </a:lnTo>
                  <a:lnTo>
                    <a:pt x="5605" y="2149"/>
                  </a:lnTo>
                  <a:lnTo>
                    <a:pt x="6059" y="669"/>
                  </a:lnTo>
                  <a:lnTo>
                    <a:pt x="7390" y="669"/>
                  </a:lnTo>
                  <a:lnTo>
                    <a:pt x="6774" y="280"/>
                  </a:lnTo>
                  <a:lnTo>
                    <a:pt x="6275" y="21"/>
                  </a:lnTo>
                  <a:close/>
                </a:path>
                <a:path w="10794" h="13969">
                  <a:moveTo>
                    <a:pt x="7390" y="669"/>
                  </a:moveTo>
                  <a:lnTo>
                    <a:pt x="6059" y="669"/>
                  </a:lnTo>
                  <a:lnTo>
                    <a:pt x="9753" y="2624"/>
                  </a:lnTo>
                  <a:lnTo>
                    <a:pt x="4266" y="13047"/>
                  </a:lnTo>
                  <a:lnTo>
                    <a:pt x="5025" y="13047"/>
                  </a:lnTo>
                  <a:lnTo>
                    <a:pt x="10498" y="2657"/>
                  </a:lnTo>
                  <a:lnTo>
                    <a:pt x="7390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239">
              <a:extLst>
                <a:ext uri="{FF2B5EF4-FFF2-40B4-BE49-F238E27FC236}">
                  <a16:creationId xmlns:a16="http://schemas.microsoft.com/office/drawing/2014/main" id="{47947EF1-5EE2-384C-6BFE-1593CA0402BB}"/>
                </a:ext>
              </a:extLst>
            </p:cNvPr>
            <p:cNvSpPr/>
            <p:nvPr/>
          </p:nvSpPr>
          <p:spPr>
            <a:xfrm>
              <a:off x="1783034" y="13307441"/>
              <a:ext cx="8890" cy="9525"/>
            </a:xfrm>
            <a:custGeom>
              <a:avLst/>
              <a:gdLst/>
              <a:ahLst/>
              <a:cxnLst/>
              <a:rect l="l" t="t" r="r" b="b"/>
              <a:pathLst>
                <a:path w="8889" h="9525">
                  <a:moveTo>
                    <a:pt x="2246" y="0"/>
                  </a:moveTo>
                  <a:lnTo>
                    <a:pt x="0" y="6113"/>
                  </a:lnTo>
                  <a:lnTo>
                    <a:pt x="5303" y="9278"/>
                  </a:lnTo>
                  <a:lnTo>
                    <a:pt x="8878" y="3272"/>
                  </a:lnTo>
                  <a:lnTo>
                    <a:pt x="2246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240">
              <a:extLst>
                <a:ext uri="{FF2B5EF4-FFF2-40B4-BE49-F238E27FC236}">
                  <a16:creationId xmlns:a16="http://schemas.microsoft.com/office/drawing/2014/main" id="{49C5D218-3992-D6EB-AA22-E86EBD18D8DF}"/>
                </a:ext>
              </a:extLst>
            </p:cNvPr>
            <p:cNvSpPr/>
            <p:nvPr/>
          </p:nvSpPr>
          <p:spPr>
            <a:xfrm>
              <a:off x="1782325" y="13309166"/>
              <a:ext cx="10795" cy="6350"/>
            </a:xfrm>
            <a:custGeom>
              <a:avLst/>
              <a:gdLst/>
              <a:ahLst/>
              <a:cxnLst/>
              <a:rect l="l" t="t" r="r" b="b"/>
              <a:pathLst>
                <a:path w="10794" h="6350">
                  <a:moveTo>
                    <a:pt x="7943" y="0"/>
                  </a:moveTo>
                  <a:lnTo>
                    <a:pt x="3882" y="0"/>
                  </a:lnTo>
                  <a:lnTo>
                    <a:pt x="1344" y="712"/>
                  </a:lnTo>
                  <a:lnTo>
                    <a:pt x="0" y="4385"/>
                  </a:lnTo>
                  <a:lnTo>
                    <a:pt x="91" y="4795"/>
                  </a:lnTo>
                  <a:lnTo>
                    <a:pt x="1948" y="5886"/>
                  </a:lnTo>
                  <a:lnTo>
                    <a:pt x="5696" y="5886"/>
                  </a:lnTo>
                  <a:lnTo>
                    <a:pt x="8114" y="5216"/>
                  </a:lnTo>
                  <a:lnTo>
                    <a:pt x="2100" y="5216"/>
                  </a:lnTo>
                  <a:lnTo>
                    <a:pt x="706" y="4385"/>
                  </a:lnTo>
                  <a:lnTo>
                    <a:pt x="1797" y="1436"/>
                  </a:lnTo>
                  <a:lnTo>
                    <a:pt x="3903" y="669"/>
                  </a:lnTo>
                  <a:lnTo>
                    <a:pt x="9303" y="669"/>
                  </a:lnTo>
                  <a:lnTo>
                    <a:pt x="7943" y="0"/>
                  </a:lnTo>
                  <a:close/>
                </a:path>
                <a:path w="10794" h="6350">
                  <a:moveTo>
                    <a:pt x="9303" y="669"/>
                  </a:moveTo>
                  <a:lnTo>
                    <a:pt x="7814" y="669"/>
                  </a:lnTo>
                  <a:lnTo>
                    <a:pt x="9563" y="1544"/>
                  </a:lnTo>
                  <a:lnTo>
                    <a:pt x="9482" y="1728"/>
                  </a:lnTo>
                  <a:lnTo>
                    <a:pt x="7846" y="4471"/>
                  </a:lnTo>
                  <a:lnTo>
                    <a:pt x="5696" y="5216"/>
                  </a:lnTo>
                  <a:lnTo>
                    <a:pt x="8114" y="5216"/>
                  </a:lnTo>
                  <a:lnTo>
                    <a:pt x="10265" y="1728"/>
                  </a:lnTo>
                  <a:lnTo>
                    <a:pt x="10179" y="1177"/>
                  </a:lnTo>
                  <a:lnTo>
                    <a:pt x="10049" y="1036"/>
                  </a:lnTo>
                  <a:lnTo>
                    <a:pt x="9303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241">
              <a:extLst>
                <a:ext uri="{FF2B5EF4-FFF2-40B4-BE49-F238E27FC236}">
                  <a16:creationId xmlns:a16="http://schemas.microsoft.com/office/drawing/2014/main" id="{13BF2810-CEFB-96B1-9B17-D3AEE1166676}"/>
                </a:ext>
              </a:extLst>
            </p:cNvPr>
            <p:cNvSpPr/>
            <p:nvPr/>
          </p:nvSpPr>
          <p:spPr>
            <a:xfrm>
              <a:off x="1779929" y="13301350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9525" h="12700">
                  <a:moveTo>
                    <a:pt x="5821" y="0"/>
                  </a:moveTo>
                  <a:lnTo>
                    <a:pt x="5270" y="1447"/>
                  </a:lnTo>
                  <a:lnTo>
                    <a:pt x="4514" y="1782"/>
                  </a:lnTo>
                  <a:lnTo>
                    <a:pt x="0" y="6912"/>
                  </a:lnTo>
                  <a:lnTo>
                    <a:pt x="3110" y="12205"/>
                  </a:lnTo>
                  <a:lnTo>
                    <a:pt x="9364" y="2235"/>
                  </a:lnTo>
                  <a:lnTo>
                    <a:pt x="5821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242">
              <a:extLst>
                <a:ext uri="{FF2B5EF4-FFF2-40B4-BE49-F238E27FC236}">
                  <a16:creationId xmlns:a16="http://schemas.microsoft.com/office/drawing/2014/main" id="{7CC28758-89A8-1EA8-A331-FCEC7DBD585B}"/>
                </a:ext>
              </a:extLst>
            </p:cNvPr>
            <p:cNvSpPr/>
            <p:nvPr/>
          </p:nvSpPr>
          <p:spPr>
            <a:xfrm>
              <a:off x="1779173" y="13300675"/>
              <a:ext cx="11430" cy="13970"/>
            </a:xfrm>
            <a:custGeom>
              <a:avLst/>
              <a:gdLst/>
              <a:ahLst/>
              <a:cxnLst/>
              <a:rect l="l" t="t" r="r" b="b"/>
              <a:pathLst>
                <a:path w="11430" h="13969">
                  <a:moveTo>
                    <a:pt x="6707" y="0"/>
                  </a:moveTo>
                  <a:lnTo>
                    <a:pt x="6361" y="32"/>
                  </a:lnTo>
                  <a:lnTo>
                    <a:pt x="6178" y="97"/>
                  </a:lnTo>
                  <a:lnTo>
                    <a:pt x="6027" y="237"/>
                  </a:lnTo>
                  <a:lnTo>
                    <a:pt x="5519" y="1555"/>
                  </a:lnTo>
                  <a:lnTo>
                    <a:pt x="4990" y="1857"/>
                  </a:lnTo>
                  <a:lnTo>
                    <a:pt x="0" y="7431"/>
                  </a:lnTo>
                  <a:lnTo>
                    <a:pt x="3420" y="13425"/>
                  </a:lnTo>
                  <a:lnTo>
                    <a:pt x="3618" y="13544"/>
                  </a:lnTo>
                  <a:lnTo>
                    <a:pt x="4093" y="13544"/>
                  </a:lnTo>
                  <a:lnTo>
                    <a:pt x="4316" y="13415"/>
                  </a:lnTo>
                  <a:lnTo>
                    <a:pt x="4655" y="12875"/>
                  </a:lnTo>
                  <a:lnTo>
                    <a:pt x="3866" y="12875"/>
                  </a:lnTo>
                  <a:lnTo>
                    <a:pt x="756" y="7582"/>
                  </a:lnTo>
                  <a:lnTo>
                    <a:pt x="5270" y="2462"/>
                  </a:lnTo>
                  <a:lnTo>
                    <a:pt x="6027" y="2117"/>
                  </a:lnTo>
                  <a:lnTo>
                    <a:pt x="6577" y="669"/>
                  </a:lnTo>
                  <a:lnTo>
                    <a:pt x="7758" y="669"/>
                  </a:lnTo>
                  <a:lnTo>
                    <a:pt x="7355" y="367"/>
                  </a:lnTo>
                  <a:lnTo>
                    <a:pt x="6826" y="32"/>
                  </a:lnTo>
                  <a:close/>
                </a:path>
                <a:path w="11430" h="13969">
                  <a:moveTo>
                    <a:pt x="7758" y="669"/>
                  </a:moveTo>
                  <a:lnTo>
                    <a:pt x="6577" y="669"/>
                  </a:lnTo>
                  <a:lnTo>
                    <a:pt x="10120" y="2916"/>
                  </a:lnTo>
                  <a:lnTo>
                    <a:pt x="3866" y="12875"/>
                  </a:lnTo>
                  <a:lnTo>
                    <a:pt x="4655" y="12875"/>
                  </a:lnTo>
                  <a:lnTo>
                    <a:pt x="10855" y="2991"/>
                  </a:lnTo>
                  <a:lnTo>
                    <a:pt x="7758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243">
              <a:extLst>
                <a:ext uri="{FF2B5EF4-FFF2-40B4-BE49-F238E27FC236}">
                  <a16:creationId xmlns:a16="http://schemas.microsoft.com/office/drawing/2014/main" id="{3E24E91D-5D22-F0DD-217A-A09811B38914}"/>
                </a:ext>
              </a:extLst>
            </p:cNvPr>
            <p:cNvSpPr/>
            <p:nvPr/>
          </p:nvSpPr>
          <p:spPr>
            <a:xfrm>
              <a:off x="1730268" y="13204184"/>
              <a:ext cx="12700" cy="6350"/>
            </a:xfrm>
            <a:custGeom>
              <a:avLst/>
              <a:gdLst/>
              <a:ahLst/>
              <a:cxnLst/>
              <a:rect l="l" t="t" r="r" b="b"/>
              <a:pathLst>
                <a:path w="12700" h="6350">
                  <a:moveTo>
                    <a:pt x="8716" y="4741"/>
                  </a:moveTo>
                  <a:lnTo>
                    <a:pt x="896" y="4741"/>
                  </a:lnTo>
                  <a:lnTo>
                    <a:pt x="3456" y="5303"/>
                  </a:lnTo>
                  <a:lnTo>
                    <a:pt x="7539" y="5973"/>
                  </a:lnTo>
                  <a:lnTo>
                    <a:pt x="8716" y="4741"/>
                  </a:lnTo>
                  <a:close/>
                </a:path>
                <a:path w="12700" h="6350">
                  <a:moveTo>
                    <a:pt x="4806" y="0"/>
                  </a:moveTo>
                  <a:lnTo>
                    <a:pt x="0" y="5303"/>
                  </a:lnTo>
                  <a:lnTo>
                    <a:pt x="896" y="4741"/>
                  </a:lnTo>
                  <a:lnTo>
                    <a:pt x="8716" y="4741"/>
                  </a:lnTo>
                  <a:lnTo>
                    <a:pt x="11330" y="2009"/>
                  </a:lnTo>
                  <a:lnTo>
                    <a:pt x="12309" y="831"/>
                  </a:lnTo>
                  <a:lnTo>
                    <a:pt x="10217" y="831"/>
                  </a:lnTo>
                  <a:lnTo>
                    <a:pt x="4806" y="0"/>
                  </a:lnTo>
                  <a:close/>
                </a:path>
                <a:path w="12700" h="6350">
                  <a:moveTo>
                    <a:pt x="12399" y="723"/>
                  </a:moveTo>
                  <a:lnTo>
                    <a:pt x="10217" y="831"/>
                  </a:lnTo>
                  <a:lnTo>
                    <a:pt x="12309" y="831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244">
              <a:extLst>
                <a:ext uri="{FF2B5EF4-FFF2-40B4-BE49-F238E27FC236}">
                  <a16:creationId xmlns:a16="http://schemas.microsoft.com/office/drawing/2014/main" id="{CC739DA9-0E3E-F37A-0E9D-82D26EDD7806}"/>
                </a:ext>
              </a:extLst>
            </p:cNvPr>
            <p:cNvSpPr/>
            <p:nvPr/>
          </p:nvSpPr>
          <p:spPr>
            <a:xfrm>
              <a:off x="1729543" y="13204255"/>
              <a:ext cx="13335" cy="6350"/>
            </a:xfrm>
            <a:custGeom>
              <a:avLst/>
              <a:gdLst/>
              <a:ahLst/>
              <a:cxnLst/>
              <a:rect l="l" t="t" r="r" b="b"/>
              <a:pathLst>
                <a:path w="13335" h="6350">
                  <a:moveTo>
                    <a:pt x="9396" y="5649"/>
                  </a:moveTo>
                  <a:lnTo>
                    <a:pt x="2959" y="5649"/>
                  </a:lnTo>
                  <a:lnTo>
                    <a:pt x="4082" y="5897"/>
                  </a:lnTo>
                  <a:lnTo>
                    <a:pt x="4774" y="5983"/>
                  </a:lnTo>
                  <a:lnTo>
                    <a:pt x="9073" y="5983"/>
                  </a:lnTo>
                  <a:lnTo>
                    <a:pt x="9396" y="5649"/>
                  </a:lnTo>
                  <a:close/>
                </a:path>
                <a:path w="13335" h="6350">
                  <a:moveTo>
                    <a:pt x="10174" y="0"/>
                  </a:moveTo>
                  <a:lnTo>
                    <a:pt x="4612" y="0"/>
                  </a:lnTo>
                  <a:lnTo>
                    <a:pt x="49" y="4979"/>
                  </a:lnTo>
                  <a:lnTo>
                    <a:pt x="0" y="5400"/>
                  </a:lnTo>
                  <a:lnTo>
                    <a:pt x="345" y="5821"/>
                  </a:lnTo>
                  <a:lnTo>
                    <a:pt x="540" y="5897"/>
                  </a:lnTo>
                  <a:lnTo>
                    <a:pt x="842" y="5897"/>
                  </a:lnTo>
                  <a:lnTo>
                    <a:pt x="972" y="5865"/>
                  </a:lnTo>
                  <a:lnTo>
                    <a:pt x="1360" y="5649"/>
                  </a:lnTo>
                  <a:lnTo>
                    <a:pt x="9396" y="5649"/>
                  </a:lnTo>
                  <a:lnTo>
                    <a:pt x="9731" y="5303"/>
                  </a:lnTo>
                  <a:lnTo>
                    <a:pt x="4817" y="5303"/>
                  </a:lnTo>
                  <a:lnTo>
                    <a:pt x="4504" y="5281"/>
                  </a:lnTo>
                  <a:lnTo>
                    <a:pt x="4180" y="5227"/>
                  </a:lnTo>
                  <a:lnTo>
                    <a:pt x="723" y="5227"/>
                  </a:lnTo>
                  <a:lnTo>
                    <a:pt x="4849" y="669"/>
                  </a:lnTo>
                  <a:lnTo>
                    <a:pt x="12824" y="669"/>
                  </a:lnTo>
                  <a:lnTo>
                    <a:pt x="12615" y="226"/>
                  </a:lnTo>
                  <a:lnTo>
                    <a:pt x="11751" y="97"/>
                  </a:lnTo>
                  <a:lnTo>
                    <a:pt x="10984" y="97"/>
                  </a:lnTo>
                  <a:lnTo>
                    <a:pt x="10585" y="32"/>
                  </a:lnTo>
                  <a:lnTo>
                    <a:pt x="10174" y="0"/>
                  </a:lnTo>
                  <a:close/>
                </a:path>
                <a:path w="13335" h="6350">
                  <a:moveTo>
                    <a:pt x="12926" y="885"/>
                  </a:moveTo>
                  <a:lnTo>
                    <a:pt x="12054" y="1944"/>
                  </a:lnTo>
                  <a:lnTo>
                    <a:pt x="8835" y="5303"/>
                  </a:lnTo>
                  <a:lnTo>
                    <a:pt x="9731" y="5303"/>
                  </a:lnTo>
                  <a:lnTo>
                    <a:pt x="12572" y="2365"/>
                  </a:lnTo>
                  <a:lnTo>
                    <a:pt x="13123" y="1695"/>
                  </a:lnTo>
                  <a:lnTo>
                    <a:pt x="13069" y="1188"/>
                  </a:lnTo>
                  <a:lnTo>
                    <a:pt x="12926" y="885"/>
                  </a:lnTo>
                  <a:close/>
                </a:path>
                <a:path w="13335" h="6350">
                  <a:moveTo>
                    <a:pt x="3045" y="4979"/>
                  </a:moveTo>
                  <a:lnTo>
                    <a:pt x="1501" y="4979"/>
                  </a:lnTo>
                  <a:lnTo>
                    <a:pt x="1026" y="5044"/>
                  </a:lnTo>
                  <a:lnTo>
                    <a:pt x="723" y="5227"/>
                  </a:lnTo>
                  <a:lnTo>
                    <a:pt x="4180" y="5227"/>
                  </a:lnTo>
                  <a:lnTo>
                    <a:pt x="3045" y="4979"/>
                  </a:lnTo>
                  <a:close/>
                </a:path>
                <a:path w="13335" h="6350">
                  <a:moveTo>
                    <a:pt x="12824" y="669"/>
                  </a:moveTo>
                  <a:lnTo>
                    <a:pt x="10153" y="669"/>
                  </a:lnTo>
                  <a:lnTo>
                    <a:pt x="10941" y="756"/>
                  </a:lnTo>
                  <a:lnTo>
                    <a:pt x="11524" y="756"/>
                  </a:lnTo>
                  <a:lnTo>
                    <a:pt x="12904" y="839"/>
                  </a:lnTo>
                  <a:lnTo>
                    <a:pt x="12824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245">
              <a:extLst>
                <a:ext uri="{FF2B5EF4-FFF2-40B4-BE49-F238E27FC236}">
                  <a16:creationId xmlns:a16="http://schemas.microsoft.com/office/drawing/2014/main" id="{0C4600D6-3D93-011B-D92E-9BD1EEA11DCA}"/>
                </a:ext>
              </a:extLst>
            </p:cNvPr>
            <p:cNvSpPr/>
            <p:nvPr/>
          </p:nvSpPr>
          <p:spPr>
            <a:xfrm>
              <a:off x="1717421" y="1320855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5703" y="0"/>
                  </a:moveTo>
                  <a:lnTo>
                    <a:pt x="0" y="4050"/>
                  </a:lnTo>
                  <a:lnTo>
                    <a:pt x="3575" y="9083"/>
                  </a:lnTo>
                  <a:lnTo>
                    <a:pt x="9494" y="6340"/>
                  </a:lnTo>
                  <a:lnTo>
                    <a:pt x="5703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246">
              <a:extLst>
                <a:ext uri="{FF2B5EF4-FFF2-40B4-BE49-F238E27FC236}">
                  <a16:creationId xmlns:a16="http://schemas.microsoft.com/office/drawing/2014/main" id="{518E3405-3F70-F1FD-0D14-65580349F6B1}"/>
                </a:ext>
              </a:extLst>
            </p:cNvPr>
            <p:cNvSpPr/>
            <p:nvPr/>
          </p:nvSpPr>
          <p:spPr>
            <a:xfrm>
              <a:off x="1717430" y="13207894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4">
                  <a:moveTo>
                    <a:pt x="1890" y="7384"/>
                  </a:moveTo>
                  <a:lnTo>
                    <a:pt x="2030" y="8716"/>
                  </a:lnTo>
                  <a:lnTo>
                    <a:pt x="3153" y="10315"/>
                  </a:lnTo>
                  <a:lnTo>
                    <a:pt x="3359" y="10412"/>
                  </a:lnTo>
                  <a:lnTo>
                    <a:pt x="3661" y="10412"/>
                  </a:lnTo>
                  <a:lnTo>
                    <a:pt x="3949" y="10315"/>
                  </a:lnTo>
                  <a:lnTo>
                    <a:pt x="5183" y="9742"/>
                  </a:lnTo>
                  <a:lnTo>
                    <a:pt x="3564" y="9742"/>
                  </a:lnTo>
                  <a:lnTo>
                    <a:pt x="1890" y="7384"/>
                  </a:lnTo>
                  <a:close/>
                </a:path>
                <a:path w="9525" h="10794">
                  <a:moveTo>
                    <a:pt x="6835" y="8229"/>
                  </a:moveTo>
                  <a:lnTo>
                    <a:pt x="3564" y="9742"/>
                  </a:lnTo>
                  <a:lnTo>
                    <a:pt x="5183" y="9742"/>
                  </a:lnTo>
                  <a:lnTo>
                    <a:pt x="5649" y="9526"/>
                  </a:lnTo>
                  <a:lnTo>
                    <a:pt x="6815" y="8295"/>
                  </a:lnTo>
                  <a:close/>
                </a:path>
                <a:path w="9525" h="10794">
                  <a:moveTo>
                    <a:pt x="7982" y="4482"/>
                  </a:moveTo>
                  <a:lnTo>
                    <a:pt x="6835" y="8229"/>
                  </a:lnTo>
                  <a:lnTo>
                    <a:pt x="9494" y="6999"/>
                  </a:lnTo>
                  <a:lnTo>
                    <a:pt x="7982" y="4482"/>
                  </a:lnTo>
                  <a:close/>
                </a:path>
                <a:path w="9525" h="10794">
                  <a:moveTo>
                    <a:pt x="1930" y="3346"/>
                  </a:moveTo>
                  <a:lnTo>
                    <a:pt x="0" y="4720"/>
                  </a:lnTo>
                  <a:lnTo>
                    <a:pt x="1890" y="7384"/>
                  </a:lnTo>
                  <a:lnTo>
                    <a:pt x="1641" y="5011"/>
                  </a:lnTo>
                  <a:lnTo>
                    <a:pt x="1930" y="3346"/>
                  </a:lnTo>
                  <a:close/>
                </a:path>
                <a:path w="9525" h="10794">
                  <a:moveTo>
                    <a:pt x="6465" y="669"/>
                  </a:moveTo>
                  <a:lnTo>
                    <a:pt x="5692" y="669"/>
                  </a:lnTo>
                  <a:lnTo>
                    <a:pt x="7982" y="4482"/>
                  </a:lnTo>
                  <a:lnTo>
                    <a:pt x="8230" y="3672"/>
                  </a:lnTo>
                  <a:lnTo>
                    <a:pt x="6465" y="669"/>
                  </a:lnTo>
                  <a:close/>
                </a:path>
                <a:path w="9525" h="10794">
                  <a:moveTo>
                    <a:pt x="5778" y="0"/>
                  </a:moveTo>
                  <a:lnTo>
                    <a:pt x="5551" y="0"/>
                  </a:lnTo>
                  <a:lnTo>
                    <a:pt x="5406" y="54"/>
                  </a:lnTo>
                  <a:lnTo>
                    <a:pt x="2095" y="2397"/>
                  </a:lnTo>
                  <a:lnTo>
                    <a:pt x="1930" y="3346"/>
                  </a:lnTo>
                  <a:lnTo>
                    <a:pt x="5692" y="669"/>
                  </a:lnTo>
                  <a:lnTo>
                    <a:pt x="6465" y="669"/>
                  </a:lnTo>
                  <a:lnTo>
                    <a:pt x="6167" y="162"/>
                  </a:lnTo>
                  <a:lnTo>
                    <a:pt x="6005" y="54"/>
                  </a:lnTo>
                  <a:lnTo>
                    <a:pt x="5778" y="0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47">
              <a:extLst>
                <a:ext uri="{FF2B5EF4-FFF2-40B4-BE49-F238E27FC236}">
                  <a16:creationId xmlns:a16="http://schemas.microsoft.com/office/drawing/2014/main" id="{9FB8A688-984B-DE56-C28A-4B60F883B577}"/>
                </a:ext>
              </a:extLst>
            </p:cNvPr>
            <p:cNvSpPr/>
            <p:nvPr/>
          </p:nvSpPr>
          <p:spPr>
            <a:xfrm>
              <a:off x="1721000" y="13210601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4" h="10159">
                  <a:moveTo>
                    <a:pt x="9440" y="0"/>
                  </a:moveTo>
                  <a:lnTo>
                    <a:pt x="0" y="7042"/>
                  </a:lnTo>
                  <a:lnTo>
                    <a:pt x="5530" y="9710"/>
                  </a:lnTo>
                  <a:lnTo>
                    <a:pt x="10271" y="4795"/>
                  </a:lnTo>
                  <a:lnTo>
                    <a:pt x="10552" y="4018"/>
                  </a:lnTo>
                  <a:lnTo>
                    <a:pt x="11946" y="3348"/>
                  </a:lnTo>
                  <a:lnTo>
                    <a:pt x="9440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48">
              <a:extLst>
                <a:ext uri="{FF2B5EF4-FFF2-40B4-BE49-F238E27FC236}">
                  <a16:creationId xmlns:a16="http://schemas.microsoft.com/office/drawing/2014/main" id="{A0C0E1AD-24C1-6455-FB79-38218BC11097}"/>
                </a:ext>
              </a:extLst>
            </p:cNvPr>
            <p:cNvSpPr/>
            <p:nvPr/>
          </p:nvSpPr>
          <p:spPr>
            <a:xfrm>
              <a:off x="1720349" y="13212482"/>
              <a:ext cx="13335" cy="6985"/>
            </a:xfrm>
            <a:custGeom>
              <a:avLst/>
              <a:gdLst/>
              <a:ahLst/>
              <a:cxnLst/>
              <a:rect l="l" t="t" r="r" b="b"/>
              <a:pathLst>
                <a:path w="13335" h="6984">
                  <a:moveTo>
                    <a:pt x="12280" y="0"/>
                  </a:moveTo>
                  <a:lnTo>
                    <a:pt x="7733" y="0"/>
                  </a:lnTo>
                  <a:lnTo>
                    <a:pt x="4352" y="1566"/>
                  </a:lnTo>
                  <a:lnTo>
                    <a:pt x="64" y="4752"/>
                  </a:lnTo>
                  <a:lnTo>
                    <a:pt x="0" y="5454"/>
                  </a:lnTo>
                  <a:lnTo>
                    <a:pt x="151" y="5649"/>
                  </a:lnTo>
                  <a:lnTo>
                    <a:pt x="2019" y="6545"/>
                  </a:lnTo>
                  <a:lnTo>
                    <a:pt x="6923" y="6545"/>
                  </a:lnTo>
                  <a:lnTo>
                    <a:pt x="8441" y="5875"/>
                  </a:lnTo>
                  <a:lnTo>
                    <a:pt x="2149" y="5875"/>
                  </a:lnTo>
                  <a:lnTo>
                    <a:pt x="648" y="5162"/>
                  </a:lnTo>
                  <a:lnTo>
                    <a:pt x="5487" y="1555"/>
                  </a:lnTo>
                  <a:lnTo>
                    <a:pt x="8500" y="669"/>
                  </a:lnTo>
                  <a:lnTo>
                    <a:pt x="12809" y="669"/>
                  </a:lnTo>
                  <a:lnTo>
                    <a:pt x="12280" y="0"/>
                  </a:lnTo>
                  <a:close/>
                </a:path>
                <a:path w="13335" h="6984">
                  <a:moveTo>
                    <a:pt x="12809" y="669"/>
                  </a:moveTo>
                  <a:lnTo>
                    <a:pt x="12000" y="669"/>
                  </a:lnTo>
                  <a:lnTo>
                    <a:pt x="12594" y="1468"/>
                  </a:lnTo>
                  <a:lnTo>
                    <a:pt x="11200" y="2138"/>
                  </a:lnTo>
                  <a:lnTo>
                    <a:pt x="10930" y="2916"/>
                  </a:lnTo>
                  <a:lnTo>
                    <a:pt x="8651" y="5260"/>
                  </a:lnTo>
                  <a:lnTo>
                    <a:pt x="6199" y="5875"/>
                  </a:lnTo>
                  <a:lnTo>
                    <a:pt x="8441" y="5875"/>
                  </a:lnTo>
                  <a:lnTo>
                    <a:pt x="9397" y="5454"/>
                  </a:lnTo>
                  <a:lnTo>
                    <a:pt x="11524" y="3251"/>
                  </a:lnTo>
                  <a:lnTo>
                    <a:pt x="11816" y="2581"/>
                  </a:lnTo>
                  <a:lnTo>
                    <a:pt x="13069" y="1987"/>
                  </a:lnTo>
                  <a:lnTo>
                    <a:pt x="13209" y="1825"/>
                  </a:lnTo>
                  <a:lnTo>
                    <a:pt x="13253" y="1231"/>
                  </a:lnTo>
                  <a:lnTo>
                    <a:pt x="12809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49">
              <a:extLst>
                <a:ext uri="{FF2B5EF4-FFF2-40B4-BE49-F238E27FC236}">
                  <a16:creationId xmlns:a16="http://schemas.microsoft.com/office/drawing/2014/main" id="{2F0BF4D2-955F-F4F2-1A28-7C47DE4C894A}"/>
                </a:ext>
              </a:extLst>
            </p:cNvPr>
            <p:cNvSpPr/>
            <p:nvPr/>
          </p:nvSpPr>
          <p:spPr>
            <a:xfrm>
              <a:off x="1707986" y="1321877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5692" y="0"/>
                  </a:moveTo>
                  <a:lnTo>
                    <a:pt x="0" y="4050"/>
                  </a:lnTo>
                  <a:lnTo>
                    <a:pt x="3575" y="9083"/>
                  </a:lnTo>
                  <a:lnTo>
                    <a:pt x="9494" y="6340"/>
                  </a:lnTo>
                  <a:lnTo>
                    <a:pt x="5692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50">
              <a:extLst>
                <a:ext uri="{FF2B5EF4-FFF2-40B4-BE49-F238E27FC236}">
                  <a16:creationId xmlns:a16="http://schemas.microsoft.com/office/drawing/2014/main" id="{4B187920-5975-50A0-0479-9F5293D087F6}"/>
                </a:ext>
              </a:extLst>
            </p:cNvPr>
            <p:cNvSpPr/>
            <p:nvPr/>
          </p:nvSpPr>
          <p:spPr>
            <a:xfrm>
              <a:off x="1707988" y="13218115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4">
                  <a:moveTo>
                    <a:pt x="1891" y="7376"/>
                  </a:moveTo>
                  <a:lnTo>
                    <a:pt x="2030" y="8705"/>
                  </a:lnTo>
                  <a:lnTo>
                    <a:pt x="3153" y="10315"/>
                  </a:lnTo>
                  <a:lnTo>
                    <a:pt x="3359" y="10412"/>
                  </a:lnTo>
                  <a:lnTo>
                    <a:pt x="3672" y="10412"/>
                  </a:lnTo>
                  <a:lnTo>
                    <a:pt x="3925" y="10315"/>
                  </a:lnTo>
                  <a:lnTo>
                    <a:pt x="5160" y="9742"/>
                  </a:lnTo>
                  <a:lnTo>
                    <a:pt x="3575" y="9742"/>
                  </a:lnTo>
                  <a:lnTo>
                    <a:pt x="1891" y="7376"/>
                  </a:lnTo>
                  <a:close/>
                </a:path>
                <a:path w="9525" h="10794">
                  <a:moveTo>
                    <a:pt x="6835" y="8231"/>
                  </a:moveTo>
                  <a:lnTo>
                    <a:pt x="3575" y="9742"/>
                  </a:lnTo>
                  <a:lnTo>
                    <a:pt x="5160" y="9742"/>
                  </a:lnTo>
                  <a:lnTo>
                    <a:pt x="5649" y="9515"/>
                  </a:lnTo>
                  <a:lnTo>
                    <a:pt x="6815" y="8295"/>
                  </a:lnTo>
                  <a:close/>
                </a:path>
                <a:path w="9525" h="10794">
                  <a:moveTo>
                    <a:pt x="7988" y="4492"/>
                  </a:moveTo>
                  <a:lnTo>
                    <a:pt x="6835" y="8231"/>
                  </a:lnTo>
                  <a:lnTo>
                    <a:pt x="9494" y="6999"/>
                  </a:lnTo>
                  <a:lnTo>
                    <a:pt x="7988" y="4492"/>
                  </a:lnTo>
                  <a:close/>
                </a:path>
                <a:path w="9525" h="10794">
                  <a:moveTo>
                    <a:pt x="1930" y="3346"/>
                  </a:moveTo>
                  <a:lnTo>
                    <a:pt x="0" y="4720"/>
                  </a:lnTo>
                  <a:lnTo>
                    <a:pt x="1891" y="7376"/>
                  </a:lnTo>
                  <a:lnTo>
                    <a:pt x="1641" y="5000"/>
                  </a:lnTo>
                  <a:lnTo>
                    <a:pt x="1930" y="3346"/>
                  </a:lnTo>
                  <a:close/>
                </a:path>
                <a:path w="9525" h="10794">
                  <a:moveTo>
                    <a:pt x="6467" y="669"/>
                  </a:moveTo>
                  <a:lnTo>
                    <a:pt x="5692" y="669"/>
                  </a:lnTo>
                  <a:lnTo>
                    <a:pt x="7988" y="4492"/>
                  </a:lnTo>
                  <a:lnTo>
                    <a:pt x="8241" y="3672"/>
                  </a:lnTo>
                  <a:lnTo>
                    <a:pt x="6467" y="669"/>
                  </a:lnTo>
                  <a:close/>
                </a:path>
                <a:path w="9525" h="10794">
                  <a:moveTo>
                    <a:pt x="5789" y="0"/>
                  </a:moveTo>
                  <a:lnTo>
                    <a:pt x="5551" y="0"/>
                  </a:lnTo>
                  <a:lnTo>
                    <a:pt x="5406" y="54"/>
                  </a:lnTo>
                  <a:lnTo>
                    <a:pt x="2095" y="2397"/>
                  </a:lnTo>
                  <a:lnTo>
                    <a:pt x="1930" y="3346"/>
                  </a:lnTo>
                  <a:lnTo>
                    <a:pt x="5692" y="669"/>
                  </a:lnTo>
                  <a:lnTo>
                    <a:pt x="6467" y="669"/>
                  </a:lnTo>
                  <a:lnTo>
                    <a:pt x="6167" y="162"/>
                  </a:lnTo>
                  <a:lnTo>
                    <a:pt x="6016" y="54"/>
                  </a:lnTo>
                  <a:lnTo>
                    <a:pt x="5789" y="0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51">
              <a:extLst>
                <a:ext uri="{FF2B5EF4-FFF2-40B4-BE49-F238E27FC236}">
                  <a16:creationId xmlns:a16="http://schemas.microsoft.com/office/drawing/2014/main" id="{399E25DC-1E86-7AEE-4784-917099FAF0AD}"/>
                </a:ext>
              </a:extLst>
            </p:cNvPr>
            <p:cNvSpPr/>
            <p:nvPr/>
          </p:nvSpPr>
          <p:spPr>
            <a:xfrm>
              <a:off x="1711566" y="13220822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4" h="10159">
                  <a:moveTo>
                    <a:pt x="9429" y="0"/>
                  </a:moveTo>
                  <a:lnTo>
                    <a:pt x="0" y="7042"/>
                  </a:lnTo>
                  <a:lnTo>
                    <a:pt x="5519" y="9699"/>
                  </a:lnTo>
                  <a:lnTo>
                    <a:pt x="10271" y="4795"/>
                  </a:lnTo>
                  <a:lnTo>
                    <a:pt x="10552" y="4018"/>
                  </a:lnTo>
                  <a:lnTo>
                    <a:pt x="11946" y="3348"/>
                  </a:lnTo>
                  <a:lnTo>
                    <a:pt x="9429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52">
              <a:extLst>
                <a:ext uri="{FF2B5EF4-FFF2-40B4-BE49-F238E27FC236}">
                  <a16:creationId xmlns:a16="http://schemas.microsoft.com/office/drawing/2014/main" id="{4D29F335-100A-B2C1-32E8-373887FCBC63}"/>
                </a:ext>
              </a:extLst>
            </p:cNvPr>
            <p:cNvSpPr/>
            <p:nvPr/>
          </p:nvSpPr>
          <p:spPr>
            <a:xfrm>
              <a:off x="1710913" y="13222703"/>
              <a:ext cx="13335" cy="6985"/>
            </a:xfrm>
            <a:custGeom>
              <a:avLst/>
              <a:gdLst/>
              <a:ahLst/>
              <a:cxnLst/>
              <a:rect l="l" t="t" r="r" b="b"/>
              <a:pathLst>
                <a:path w="13335" h="6984">
                  <a:moveTo>
                    <a:pt x="12280" y="0"/>
                  </a:moveTo>
                  <a:lnTo>
                    <a:pt x="7733" y="0"/>
                  </a:lnTo>
                  <a:lnTo>
                    <a:pt x="4352" y="1555"/>
                  </a:lnTo>
                  <a:lnTo>
                    <a:pt x="54" y="4752"/>
                  </a:lnTo>
                  <a:lnTo>
                    <a:pt x="0" y="5454"/>
                  </a:lnTo>
                  <a:lnTo>
                    <a:pt x="151" y="5649"/>
                  </a:lnTo>
                  <a:lnTo>
                    <a:pt x="2019" y="6545"/>
                  </a:lnTo>
                  <a:lnTo>
                    <a:pt x="6923" y="6545"/>
                  </a:lnTo>
                  <a:lnTo>
                    <a:pt x="8441" y="5875"/>
                  </a:lnTo>
                  <a:lnTo>
                    <a:pt x="2149" y="5875"/>
                  </a:lnTo>
                  <a:lnTo>
                    <a:pt x="648" y="5162"/>
                  </a:lnTo>
                  <a:lnTo>
                    <a:pt x="5487" y="1555"/>
                  </a:lnTo>
                  <a:lnTo>
                    <a:pt x="8500" y="669"/>
                  </a:lnTo>
                  <a:lnTo>
                    <a:pt x="12814" y="669"/>
                  </a:lnTo>
                  <a:lnTo>
                    <a:pt x="12280" y="0"/>
                  </a:lnTo>
                  <a:close/>
                </a:path>
                <a:path w="13335" h="6984">
                  <a:moveTo>
                    <a:pt x="12814" y="669"/>
                  </a:moveTo>
                  <a:lnTo>
                    <a:pt x="12000" y="669"/>
                  </a:lnTo>
                  <a:lnTo>
                    <a:pt x="12594" y="1468"/>
                  </a:lnTo>
                  <a:lnTo>
                    <a:pt x="11200" y="2138"/>
                  </a:lnTo>
                  <a:lnTo>
                    <a:pt x="10920" y="2916"/>
                  </a:lnTo>
                  <a:lnTo>
                    <a:pt x="8651" y="5260"/>
                  </a:lnTo>
                  <a:lnTo>
                    <a:pt x="6189" y="5875"/>
                  </a:lnTo>
                  <a:lnTo>
                    <a:pt x="8441" y="5875"/>
                  </a:lnTo>
                  <a:lnTo>
                    <a:pt x="9397" y="5454"/>
                  </a:lnTo>
                  <a:lnTo>
                    <a:pt x="11524" y="3251"/>
                  </a:lnTo>
                  <a:lnTo>
                    <a:pt x="11816" y="2581"/>
                  </a:lnTo>
                  <a:lnTo>
                    <a:pt x="13069" y="1987"/>
                  </a:lnTo>
                  <a:lnTo>
                    <a:pt x="13199" y="1825"/>
                  </a:lnTo>
                  <a:lnTo>
                    <a:pt x="13253" y="1220"/>
                  </a:lnTo>
                  <a:lnTo>
                    <a:pt x="12814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53">
              <a:extLst>
                <a:ext uri="{FF2B5EF4-FFF2-40B4-BE49-F238E27FC236}">
                  <a16:creationId xmlns:a16="http://schemas.microsoft.com/office/drawing/2014/main" id="{4DA242F4-476D-ACBA-AEFE-C0ECD374FAD2}"/>
                </a:ext>
              </a:extLst>
            </p:cNvPr>
            <p:cNvSpPr/>
            <p:nvPr/>
          </p:nvSpPr>
          <p:spPr>
            <a:xfrm>
              <a:off x="1700096" y="13232584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3456" y="0"/>
                  </a:moveTo>
                  <a:lnTo>
                    <a:pt x="0" y="6081"/>
                  </a:lnTo>
                  <a:lnTo>
                    <a:pt x="5368" y="9127"/>
                  </a:lnTo>
                  <a:lnTo>
                    <a:pt x="9580" y="4136"/>
                  </a:lnTo>
                  <a:lnTo>
                    <a:pt x="3456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54">
              <a:extLst>
                <a:ext uri="{FF2B5EF4-FFF2-40B4-BE49-F238E27FC236}">
                  <a16:creationId xmlns:a16="http://schemas.microsoft.com/office/drawing/2014/main" id="{7AE7658F-E936-0D4F-DA5F-16EB55847B62}"/>
                </a:ext>
              </a:extLst>
            </p:cNvPr>
            <p:cNvSpPr/>
            <p:nvPr/>
          </p:nvSpPr>
          <p:spPr>
            <a:xfrm>
              <a:off x="1700094" y="13231913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4">
                  <a:moveTo>
                    <a:pt x="2843" y="8364"/>
                  </a:moveTo>
                  <a:lnTo>
                    <a:pt x="3531" y="9515"/>
                  </a:lnTo>
                  <a:lnTo>
                    <a:pt x="5141" y="10444"/>
                  </a:lnTo>
                  <a:lnTo>
                    <a:pt x="5562" y="10466"/>
                  </a:lnTo>
                  <a:lnTo>
                    <a:pt x="5746" y="10379"/>
                  </a:lnTo>
                  <a:lnTo>
                    <a:pt x="6242" y="9796"/>
                  </a:lnTo>
                  <a:lnTo>
                    <a:pt x="5368" y="9796"/>
                  </a:lnTo>
                  <a:lnTo>
                    <a:pt x="2843" y="8364"/>
                  </a:lnTo>
                  <a:close/>
                </a:path>
                <a:path w="10160" h="10794">
                  <a:moveTo>
                    <a:pt x="7683" y="7054"/>
                  </a:moveTo>
                  <a:lnTo>
                    <a:pt x="5368" y="9796"/>
                  </a:lnTo>
                  <a:lnTo>
                    <a:pt x="6242" y="9796"/>
                  </a:lnTo>
                  <a:lnTo>
                    <a:pt x="7161" y="8716"/>
                  </a:lnTo>
                  <a:lnTo>
                    <a:pt x="7690" y="7107"/>
                  </a:lnTo>
                  <a:close/>
                </a:path>
                <a:path w="10160" h="10794">
                  <a:moveTo>
                    <a:pt x="1177" y="4679"/>
                  </a:moveTo>
                  <a:lnTo>
                    <a:pt x="0" y="6750"/>
                  </a:lnTo>
                  <a:lnTo>
                    <a:pt x="2843" y="8364"/>
                  </a:lnTo>
                  <a:lnTo>
                    <a:pt x="1620" y="6318"/>
                  </a:lnTo>
                  <a:lnTo>
                    <a:pt x="1177" y="4679"/>
                  </a:lnTo>
                  <a:close/>
                </a:path>
                <a:path w="10160" h="10794">
                  <a:moveTo>
                    <a:pt x="7147" y="3162"/>
                  </a:moveTo>
                  <a:lnTo>
                    <a:pt x="7683" y="7054"/>
                  </a:lnTo>
                  <a:lnTo>
                    <a:pt x="9580" y="4806"/>
                  </a:lnTo>
                  <a:lnTo>
                    <a:pt x="7147" y="3162"/>
                  </a:lnTo>
                  <a:close/>
                </a:path>
                <a:path w="10160" h="10794">
                  <a:moveTo>
                    <a:pt x="3586" y="0"/>
                  </a:moveTo>
                  <a:lnTo>
                    <a:pt x="3456" y="0"/>
                  </a:lnTo>
                  <a:lnTo>
                    <a:pt x="3121" y="64"/>
                  </a:lnTo>
                  <a:lnTo>
                    <a:pt x="2970" y="183"/>
                  </a:lnTo>
                  <a:lnTo>
                    <a:pt x="928" y="3758"/>
                  </a:lnTo>
                  <a:lnTo>
                    <a:pt x="1177" y="4679"/>
                  </a:lnTo>
                  <a:lnTo>
                    <a:pt x="3456" y="669"/>
                  </a:lnTo>
                  <a:lnTo>
                    <a:pt x="4627" y="669"/>
                  </a:lnTo>
                  <a:lnTo>
                    <a:pt x="3715" y="43"/>
                  </a:lnTo>
                  <a:lnTo>
                    <a:pt x="3586" y="0"/>
                  </a:lnTo>
                  <a:close/>
                </a:path>
                <a:path w="10160" h="10794">
                  <a:moveTo>
                    <a:pt x="4627" y="669"/>
                  </a:moveTo>
                  <a:lnTo>
                    <a:pt x="3456" y="669"/>
                  </a:lnTo>
                  <a:lnTo>
                    <a:pt x="7147" y="3162"/>
                  </a:lnTo>
                  <a:lnTo>
                    <a:pt x="7031" y="2322"/>
                  </a:lnTo>
                  <a:lnTo>
                    <a:pt x="4627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55">
              <a:extLst>
                <a:ext uri="{FF2B5EF4-FFF2-40B4-BE49-F238E27FC236}">
                  <a16:creationId xmlns:a16="http://schemas.microsoft.com/office/drawing/2014/main" id="{8AA3D26A-EEC0-8D3D-9F0C-BD8965ABC312}"/>
                </a:ext>
              </a:extLst>
            </p:cNvPr>
            <p:cNvSpPr/>
            <p:nvPr/>
          </p:nvSpPr>
          <p:spPr>
            <a:xfrm>
              <a:off x="1705468" y="13231338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4">
                  <a:moveTo>
                    <a:pt x="5573" y="0"/>
                  </a:moveTo>
                  <a:lnTo>
                    <a:pt x="0" y="10369"/>
                  </a:lnTo>
                  <a:lnTo>
                    <a:pt x="6124" y="10444"/>
                  </a:lnTo>
                  <a:lnTo>
                    <a:pt x="8360" y="3996"/>
                  </a:lnTo>
                  <a:lnTo>
                    <a:pt x="8284" y="3175"/>
                  </a:lnTo>
                  <a:lnTo>
                    <a:pt x="9267" y="1976"/>
                  </a:lnTo>
                  <a:lnTo>
                    <a:pt x="5573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56">
              <a:extLst>
                <a:ext uri="{FF2B5EF4-FFF2-40B4-BE49-F238E27FC236}">
                  <a16:creationId xmlns:a16="http://schemas.microsoft.com/office/drawing/2014/main" id="{49EBDB92-330D-5ED3-92A0-F183C4926891}"/>
                </a:ext>
              </a:extLst>
            </p:cNvPr>
            <p:cNvSpPr/>
            <p:nvPr/>
          </p:nvSpPr>
          <p:spPr>
            <a:xfrm>
              <a:off x="1704759" y="13232502"/>
              <a:ext cx="10795" cy="10160"/>
            </a:xfrm>
            <a:custGeom>
              <a:avLst/>
              <a:gdLst/>
              <a:ahLst/>
              <a:cxnLst/>
              <a:rect l="l" t="t" r="r" b="b"/>
              <a:pathLst>
                <a:path w="10794" h="10159">
                  <a:moveTo>
                    <a:pt x="9829" y="0"/>
                  </a:moveTo>
                  <a:lnTo>
                    <a:pt x="7226" y="0"/>
                  </a:lnTo>
                  <a:lnTo>
                    <a:pt x="4072" y="1544"/>
                  </a:lnTo>
                  <a:lnTo>
                    <a:pt x="0" y="9094"/>
                  </a:lnTo>
                  <a:lnTo>
                    <a:pt x="10" y="9343"/>
                  </a:lnTo>
                  <a:lnTo>
                    <a:pt x="248" y="9742"/>
                  </a:lnTo>
                  <a:lnTo>
                    <a:pt x="464" y="9872"/>
                  </a:lnTo>
                  <a:lnTo>
                    <a:pt x="7366" y="9796"/>
                  </a:lnTo>
                  <a:lnTo>
                    <a:pt x="7567" y="9213"/>
                  </a:lnTo>
                  <a:lnTo>
                    <a:pt x="702" y="9213"/>
                  </a:lnTo>
                  <a:lnTo>
                    <a:pt x="4741" y="1695"/>
                  </a:lnTo>
                  <a:lnTo>
                    <a:pt x="7798" y="669"/>
                  </a:lnTo>
                  <a:lnTo>
                    <a:pt x="10630" y="669"/>
                  </a:lnTo>
                  <a:lnTo>
                    <a:pt x="10595" y="486"/>
                  </a:lnTo>
                  <a:lnTo>
                    <a:pt x="10466" y="313"/>
                  </a:lnTo>
                  <a:lnTo>
                    <a:pt x="9829" y="0"/>
                  </a:lnTo>
                  <a:close/>
                </a:path>
                <a:path w="10794" h="10159">
                  <a:moveTo>
                    <a:pt x="10630" y="669"/>
                  </a:moveTo>
                  <a:lnTo>
                    <a:pt x="9699" y="669"/>
                  </a:lnTo>
                  <a:lnTo>
                    <a:pt x="9980" y="810"/>
                  </a:lnTo>
                  <a:lnTo>
                    <a:pt x="8997" y="2019"/>
                  </a:lnTo>
                  <a:lnTo>
                    <a:pt x="9054" y="2883"/>
                  </a:lnTo>
                  <a:lnTo>
                    <a:pt x="6891" y="9137"/>
                  </a:lnTo>
                  <a:lnTo>
                    <a:pt x="993" y="9213"/>
                  </a:lnTo>
                  <a:lnTo>
                    <a:pt x="7567" y="9213"/>
                  </a:lnTo>
                  <a:lnTo>
                    <a:pt x="9753" y="2883"/>
                  </a:lnTo>
                  <a:lnTo>
                    <a:pt x="9857" y="2019"/>
                  </a:lnTo>
                  <a:lnTo>
                    <a:pt x="10617" y="1090"/>
                  </a:lnTo>
                  <a:lnTo>
                    <a:pt x="10630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57">
              <a:extLst>
                <a:ext uri="{FF2B5EF4-FFF2-40B4-BE49-F238E27FC236}">
                  <a16:creationId xmlns:a16="http://schemas.microsoft.com/office/drawing/2014/main" id="{36C71FF2-1EF4-8630-A274-5FEC957EE547}"/>
                </a:ext>
              </a:extLst>
            </p:cNvPr>
            <p:cNvSpPr/>
            <p:nvPr/>
          </p:nvSpPr>
          <p:spPr>
            <a:xfrm>
              <a:off x="1700233" y="13249403"/>
              <a:ext cx="7620" cy="6985"/>
            </a:xfrm>
            <a:custGeom>
              <a:avLst/>
              <a:gdLst/>
              <a:ahLst/>
              <a:cxnLst/>
              <a:rect l="l" t="t" r="r" b="b"/>
              <a:pathLst>
                <a:path w="7619" h="6984">
                  <a:moveTo>
                    <a:pt x="0" y="0"/>
                  </a:moveTo>
                  <a:lnTo>
                    <a:pt x="345" y="6966"/>
                  </a:lnTo>
                  <a:lnTo>
                    <a:pt x="6513" y="6675"/>
                  </a:lnTo>
                  <a:lnTo>
                    <a:pt x="7398" y="2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58">
              <a:extLst>
                <a:ext uri="{FF2B5EF4-FFF2-40B4-BE49-F238E27FC236}">
                  <a16:creationId xmlns:a16="http://schemas.microsoft.com/office/drawing/2014/main" id="{A4DFCD6D-A7DE-9FFC-6EBC-C68102383DF3}"/>
                </a:ext>
              </a:extLst>
            </p:cNvPr>
            <p:cNvSpPr/>
            <p:nvPr/>
          </p:nvSpPr>
          <p:spPr>
            <a:xfrm>
              <a:off x="1699585" y="1324872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5">
                  <a:moveTo>
                    <a:pt x="673" y="0"/>
                  </a:moveTo>
                  <a:lnTo>
                    <a:pt x="468" y="0"/>
                  </a:lnTo>
                  <a:lnTo>
                    <a:pt x="295" y="75"/>
                  </a:lnTo>
                  <a:lnTo>
                    <a:pt x="46" y="334"/>
                  </a:lnTo>
                  <a:lnTo>
                    <a:pt x="0" y="885"/>
                  </a:lnTo>
                  <a:lnTo>
                    <a:pt x="338" y="7820"/>
                  </a:lnTo>
                  <a:lnTo>
                    <a:pt x="6365" y="8014"/>
                  </a:lnTo>
                  <a:lnTo>
                    <a:pt x="7510" y="8003"/>
                  </a:lnTo>
                  <a:lnTo>
                    <a:pt x="7719" y="7820"/>
                  </a:lnTo>
                  <a:lnTo>
                    <a:pt x="7836" y="7355"/>
                  </a:lnTo>
                  <a:lnTo>
                    <a:pt x="6214" y="7355"/>
                  </a:lnTo>
                  <a:lnTo>
                    <a:pt x="964" y="7096"/>
                  </a:lnTo>
                  <a:lnTo>
                    <a:pt x="651" y="669"/>
                  </a:lnTo>
                  <a:lnTo>
                    <a:pt x="4991" y="669"/>
                  </a:lnTo>
                  <a:lnTo>
                    <a:pt x="4550" y="151"/>
                  </a:lnTo>
                  <a:lnTo>
                    <a:pt x="673" y="0"/>
                  </a:lnTo>
                  <a:close/>
                </a:path>
                <a:path w="8255" h="8255">
                  <a:moveTo>
                    <a:pt x="7646" y="3791"/>
                  </a:moveTo>
                  <a:lnTo>
                    <a:pt x="7164" y="7355"/>
                  </a:lnTo>
                  <a:lnTo>
                    <a:pt x="7836" y="7355"/>
                  </a:lnTo>
                  <a:lnTo>
                    <a:pt x="8093" y="5476"/>
                  </a:lnTo>
                  <a:lnTo>
                    <a:pt x="7683" y="3834"/>
                  </a:lnTo>
                  <a:close/>
                </a:path>
                <a:path w="8255" h="8255">
                  <a:moveTo>
                    <a:pt x="5102" y="799"/>
                  </a:moveTo>
                  <a:lnTo>
                    <a:pt x="7646" y="3791"/>
                  </a:lnTo>
                  <a:lnTo>
                    <a:pt x="8039" y="885"/>
                  </a:lnTo>
                  <a:lnTo>
                    <a:pt x="5102" y="799"/>
                  </a:lnTo>
                  <a:close/>
                </a:path>
                <a:path w="8255" h="8255">
                  <a:moveTo>
                    <a:pt x="4991" y="669"/>
                  </a:moveTo>
                  <a:lnTo>
                    <a:pt x="651" y="669"/>
                  </a:lnTo>
                  <a:lnTo>
                    <a:pt x="5102" y="799"/>
                  </a:lnTo>
                  <a:lnTo>
                    <a:pt x="4991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59">
              <a:extLst>
                <a:ext uri="{FF2B5EF4-FFF2-40B4-BE49-F238E27FC236}">
                  <a16:creationId xmlns:a16="http://schemas.microsoft.com/office/drawing/2014/main" id="{60DA93E0-AF52-5642-E3DE-3CA9FD0D2D15}"/>
                </a:ext>
              </a:extLst>
            </p:cNvPr>
            <p:cNvSpPr/>
            <p:nvPr/>
          </p:nvSpPr>
          <p:spPr>
            <a:xfrm>
              <a:off x="1705894" y="13244022"/>
              <a:ext cx="6350" cy="12065"/>
            </a:xfrm>
            <a:custGeom>
              <a:avLst/>
              <a:gdLst/>
              <a:ahLst/>
              <a:cxnLst/>
              <a:rect l="l" t="t" r="r" b="b"/>
              <a:pathLst>
                <a:path w="6350" h="12065">
                  <a:moveTo>
                    <a:pt x="4180" y="0"/>
                  </a:moveTo>
                  <a:lnTo>
                    <a:pt x="0" y="313"/>
                  </a:lnTo>
                  <a:lnTo>
                    <a:pt x="853" y="12054"/>
                  </a:lnTo>
                  <a:lnTo>
                    <a:pt x="6070" y="8824"/>
                  </a:lnTo>
                  <a:lnTo>
                    <a:pt x="4493" y="2181"/>
                  </a:lnTo>
                  <a:lnTo>
                    <a:pt x="3996" y="1544"/>
                  </a:lnTo>
                  <a:lnTo>
                    <a:pt x="4180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60">
              <a:extLst>
                <a:ext uri="{FF2B5EF4-FFF2-40B4-BE49-F238E27FC236}">
                  <a16:creationId xmlns:a16="http://schemas.microsoft.com/office/drawing/2014/main" id="{B0A96A92-9C8A-7453-E4B4-0576AEE8B008}"/>
                </a:ext>
              </a:extLst>
            </p:cNvPr>
            <p:cNvSpPr/>
            <p:nvPr/>
          </p:nvSpPr>
          <p:spPr>
            <a:xfrm>
              <a:off x="1705213" y="13243347"/>
              <a:ext cx="7620" cy="13970"/>
            </a:xfrm>
            <a:custGeom>
              <a:avLst/>
              <a:gdLst/>
              <a:ahLst/>
              <a:cxnLst/>
              <a:rect l="l" t="t" r="r" b="b"/>
              <a:pathLst>
                <a:path w="7619" h="13969">
                  <a:moveTo>
                    <a:pt x="5238" y="0"/>
                  </a:moveTo>
                  <a:lnTo>
                    <a:pt x="4860" y="0"/>
                  </a:lnTo>
                  <a:lnTo>
                    <a:pt x="4244" y="54"/>
                  </a:lnTo>
                  <a:lnTo>
                    <a:pt x="0" y="810"/>
                  </a:lnTo>
                  <a:lnTo>
                    <a:pt x="874" y="13004"/>
                  </a:lnTo>
                  <a:lnTo>
                    <a:pt x="1026" y="13220"/>
                  </a:lnTo>
                  <a:lnTo>
                    <a:pt x="1317" y="13371"/>
                  </a:lnTo>
                  <a:lnTo>
                    <a:pt x="1652" y="13393"/>
                  </a:lnTo>
                  <a:lnTo>
                    <a:pt x="2759" y="12734"/>
                  </a:lnTo>
                  <a:lnTo>
                    <a:pt x="1533" y="12734"/>
                  </a:lnTo>
                  <a:lnTo>
                    <a:pt x="680" y="993"/>
                  </a:lnTo>
                  <a:lnTo>
                    <a:pt x="4860" y="669"/>
                  </a:lnTo>
                  <a:lnTo>
                    <a:pt x="5530" y="669"/>
                  </a:lnTo>
                  <a:lnTo>
                    <a:pt x="5530" y="302"/>
                  </a:lnTo>
                  <a:lnTo>
                    <a:pt x="5238" y="0"/>
                  </a:lnTo>
                  <a:close/>
                </a:path>
                <a:path w="7619" h="13969">
                  <a:moveTo>
                    <a:pt x="5530" y="669"/>
                  </a:moveTo>
                  <a:lnTo>
                    <a:pt x="4860" y="669"/>
                  </a:lnTo>
                  <a:lnTo>
                    <a:pt x="4676" y="2214"/>
                  </a:lnTo>
                  <a:lnTo>
                    <a:pt x="5173" y="2862"/>
                  </a:lnTo>
                  <a:lnTo>
                    <a:pt x="6750" y="9505"/>
                  </a:lnTo>
                  <a:lnTo>
                    <a:pt x="1533" y="12734"/>
                  </a:lnTo>
                  <a:lnTo>
                    <a:pt x="2759" y="12734"/>
                  </a:lnTo>
                  <a:lnTo>
                    <a:pt x="7496" y="9731"/>
                  </a:lnTo>
                  <a:lnTo>
                    <a:pt x="5778" y="2527"/>
                  </a:lnTo>
                  <a:lnTo>
                    <a:pt x="5389" y="1944"/>
                  </a:lnTo>
                  <a:lnTo>
                    <a:pt x="5530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61">
              <a:extLst>
                <a:ext uri="{FF2B5EF4-FFF2-40B4-BE49-F238E27FC236}">
                  <a16:creationId xmlns:a16="http://schemas.microsoft.com/office/drawing/2014/main" id="{F1E78D41-4846-05E9-E6EE-7633AAEDCD9A}"/>
                </a:ext>
              </a:extLst>
            </p:cNvPr>
            <p:cNvSpPr/>
            <p:nvPr/>
          </p:nvSpPr>
          <p:spPr>
            <a:xfrm>
              <a:off x="1702362" y="13260996"/>
              <a:ext cx="8255" cy="7620"/>
            </a:xfrm>
            <a:custGeom>
              <a:avLst/>
              <a:gdLst/>
              <a:ahLst/>
              <a:cxnLst/>
              <a:rect l="l" t="t" r="r" b="b"/>
              <a:pathLst>
                <a:path w="8255" h="7619">
                  <a:moveTo>
                    <a:pt x="669" y="0"/>
                  </a:moveTo>
                  <a:lnTo>
                    <a:pt x="0" y="6945"/>
                  </a:lnTo>
                  <a:lnTo>
                    <a:pt x="6135" y="7550"/>
                  </a:lnTo>
                  <a:lnTo>
                    <a:pt x="7949" y="1285"/>
                  </a:lnTo>
                  <a:lnTo>
                    <a:pt x="669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62">
              <a:extLst>
                <a:ext uri="{FF2B5EF4-FFF2-40B4-BE49-F238E27FC236}">
                  <a16:creationId xmlns:a16="http://schemas.microsoft.com/office/drawing/2014/main" id="{A2920B74-22C3-D035-B9C0-A9B8996DAE14}"/>
                </a:ext>
              </a:extLst>
            </p:cNvPr>
            <p:cNvSpPr/>
            <p:nvPr/>
          </p:nvSpPr>
          <p:spPr>
            <a:xfrm>
              <a:off x="1701985" y="13260318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90">
                  <a:moveTo>
                    <a:pt x="3628" y="7946"/>
                  </a:moveTo>
                  <a:lnTo>
                    <a:pt x="4720" y="8716"/>
                  </a:lnTo>
                  <a:lnTo>
                    <a:pt x="6448" y="8889"/>
                  </a:lnTo>
                  <a:lnTo>
                    <a:pt x="6804" y="8889"/>
                  </a:lnTo>
                  <a:lnTo>
                    <a:pt x="7074" y="8705"/>
                  </a:lnTo>
                  <a:lnTo>
                    <a:pt x="7212" y="8230"/>
                  </a:lnTo>
                  <a:lnTo>
                    <a:pt x="6513" y="8230"/>
                  </a:lnTo>
                  <a:lnTo>
                    <a:pt x="3628" y="7946"/>
                  </a:lnTo>
                  <a:close/>
                </a:path>
                <a:path w="8889" h="8890">
                  <a:moveTo>
                    <a:pt x="7513" y="4776"/>
                  </a:moveTo>
                  <a:lnTo>
                    <a:pt x="6513" y="8230"/>
                  </a:lnTo>
                  <a:lnTo>
                    <a:pt x="7212" y="8230"/>
                  </a:lnTo>
                  <a:lnTo>
                    <a:pt x="7712" y="6513"/>
                  </a:lnTo>
                  <a:lnTo>
                    <a:pt x="7584" y="5263"/>
                  </a:lnTo>
                  <a:lnTo>
                    <a:pt x="7513" y="4776"/>
                  </a:lnTo>
                  <a:close/>
                </a:path>
                <a:path w="8889" h="8890">
                  <a:moveTo>
                    <a:pt x="605" y="5263"/>
                  </a:moveTo>
                  <a:lnTo>
                    <a:pt x="378" y="7625"/>
                  </a:lnTo>
                  <a:lnTo>
                    <a:pt x="3628" y="7946"/>
                  </a:lnTo>
                  <a:lnTo>
                    <a:pt x="1674" y="6567"/>
                  </a:lnTo>
                  <a:lnTo>
                    <a:pt x="605" y="5263"/>
                  </a:lnTo>
                  <a:close/>
                </a:path>
                <a:path w="8889" h="8890">
                  <a:moveTo>
                    <a:pt x="1080" y="0"/>
                  </a:moveTo>
                  <a:lnTo>
                    <a:pt x="896" y="0"/>
                  </a:lnTo>
                  <a:lnTo>
                    <a:pt x="756" y="54"/>
                  </a:lnTo>
                  <a:lnTo>
                    <a:pt x="496" y="248"/>
                  </a:lnTo>
                  <a:lnTo>
                    <a:pt x="375" y="669"/>
                  </a:lnTo>
                  <a:lnTo>
                    <a:pt x="0" y="4525"/>
                  </a:lnTo>
                  <a:lnTo>
                    <a:pt x="605" y="5263"/>
                  </a:lnTo>
                  <a:lnTo>
                    <a:pt x="1047" y="669"/>
                  </a:lnTo>
                  <a:lnTo>
                    <a:pt x="4743" y="669"/>
                  </a:lnTo>
                  <a:lnTo>
                    <a:pt x="1080" y="0"/>
                  </a:lnTo>
                  <a:close/>
                </a:path>
                <a:path w="8889" h="8890">
                  <a:moveTo>
                    <a:pt x="5440" y="1451"/>
                  </a:moveTo>
                  <a:lnTo>
                    <a:pt x="7513" y="4776"/>
                  </a:lnTo>
                  <a:lnTo>
                    <a:pt x="8327" y="1965"/>
                  </a:lnTo>
                  <a:lnTo>
                    <a:pt x="5440" y="1451"/>
                  </a:lnTo>
                  <a:close/>
                </a:path>
                <a:path w="8889" h="8890">
                  <a:moveTo>
                    <a:pt x="4743" y="669"/>
                  </a:moveTo>
                  <a:lnTo>
                    <a:pt x="1047" y="669"/>
                  </a:lnTo>
                  <a:lnTo>
                    <a:pt x="5440" y="1451"/>
                  </a:lnTo>
                  <a:lnTo>
                    <a:pt x="4979" y="712"/>
                  </a:lnTo>
                  <a:lnTo>
                    <a:pt x="4743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63">
              <a:extLst>
                <a:ext uri="{FF2B5EF4-FFF2-40B4-BE49-F238E27FC236}">
                  <a16:creationId xmlns:a16="http://schemas.microsoft.com/office/drawing/2014/main" id="{6DC3BAE6-F4C0-296D-B6B0-027A1266DAE5}"/>
                </a:ext>
              </a:extLst>
            </p:cNvPr>
            <p:cNvSpPr/>
            <p:nvPr/>
          </p:nvSpPr>
          <p:spPr>
            <a:xfrm>
              <a:off x="1708500" y="13256810"/>
              <a:ext cx="5715" cy="12065"/>
            </a:xfrm>
            <a:custGeom>
              <a:avLst/>
              <a:gdLst/>
              <a:ahLst/>
              <a:cxnLst/>
              <a:rect l="l" t="t" r="r" b="b"/>
              <a:pathLst>
                <a:path w="5714" h="12065">
                  <a:moveTo>
                    <a:pt x="864" y="0"/>
                  </a:moveTo>
                  <a:lnTo>
                    <a:pt x="0" y="11740"/>
                  </a:lnTo>
                  <a:lnTo>
                    <a:pt x="5638" y="9299"/>
                  </a:lnTo>
                  <a:lnTo>
                    <a:pt x="5044" y="2505"/>
                  </a:lnTo>
                  <a:lnTo>
                    <a:pt x="4633" y="1782"/>
                  </a:lnTo>
                  <a:lnTo>
                    <a:pt x="5044" y="291"/>
                  </a:lnTo>
                  <a:lnTo>
                    <a:pt x="864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64">
              <a:extLst>
                <a:ext uri="{FF2B5EF4-FFF2-40B4-BE49-F238E27FC236}">
                  <a16:creationId xmlns:a16="http://schemas.microsoft.com/office/drawing/2014/main" id="{CF5BA301-B8BD-2CA9-7728-7BA97E4E71B3}"/>
                </a:ext>
              </a:extLst>
            </p:cNvPr>
            <p:cNvSpPr/>
            <p:nvPr/>
          </p:nvSpPr>
          <p:spPr>
            <a:xfrm>
              <a:off x="1707911" y="13256426"/>
              <a:ext cx="6985" cy="13335"/>
            </a:xfrm>
            <a:custGeom>
              <a:avLst/>
              <a:gdLst/>
              <a:ahLst/>
              <a:cxnLst/>
              <a:rect l="l" t="t" r="r" b="b"/>
              <a:pathLst>
                <a:path w="6985" h="13334">
                  <a:moveTo>
                    <a:pt x="5649" y="0"/>
                  </a:moveTo>
                  <a:lnTo>
                    <a:pt x="4806" y="0"/>
                  </a:lnTo>
                  <a:lnTo>
                    <a:pt x="766" y="583"/>
                  </a:lnTo>
                  <a:lnTo>
                    <a:pt x="96" y="9677"/>
                  </a:lnTo>
                  <a:lnTo>
                    <a:pt x="0" y="12529"/>
                  </a:lnTo>
                  <a:lnTo>
                    <a:pt x="313" y="12745"/>
                  </a:lnTo>
                  <a:lnTo>
                    <a:pt x="442" y="12788"/>
                  </a:lnTo>
                  <a:lnTo>
                    <a:pt x="766" y="12777"/>
                  </a:lnTo>
                  <a:lnTo>
                    <a:pt x="2245" y="12118"/>
                  </a:lnTo>
                  <a:lnTo>
                    <a:pt x="583" y="12118"/>
                  </a:lnTo>
                  <a:lnTo>
                    <a:pt x="1414" y="939"/>
                  </a:lnTo>
                  <a:lnTo>
                    <a:pt x="5238" y="669"/>
                  </a:lnTo>
                  <a:lnTo>
                    <a:pt x="6329" y="669"/>
                  </a:lnTo>
                  <a:lnTo>
                    <a:pt x="6286" y="453"/>
                  </a:lnTo>
                  <a:lnTo>
                    <a:pt x="6059" y="129"/>
                  </a:lnTo>
                  <a:lnTo>
                    <a:pt x="5875" y="21"/>
                  </a:lnTo>
                  <a:lnTo>
                    <a:pt x="5649" y="0"/>
                  </a:lnTo>
                  <a:close/>
                </a:path>
                <a:path w="6985" h="13334">
                  <a:moveTo>
                    <a:pt x="6329" y="669"/>
                  </a:moveTo>
                  <a:lnTo>
                    <a:pt x="5627" y="669"/>
                  </a:lnTo>
                  <a:lnTo>
                    <a:pt x="5216" y="2160"/>
                  </a:lnTo>
                  <a:lnTo>
                    <a:pt x="5627" y="2894"/>
                  </a:lnTo>
                  <a:lnTo>
                    <a:pt x="6221" y="9677"/>
                  </a:lnTo>
                  <a:lnTo>
                    <a:pt x="583" y="12118"/>
                  </a:lnTo>
                  <a:lnTo>
                    <a:pt x="2245" y="12118"/>
                  </a:lnTo>
                  <a:lnTo>
                    <a:pt x="6923" y="10034"/>
                  </a:lnTo>
                  <a:lnTo>
                    <a:pt x="6290" y="2894"/>
                  </a:lnTo>
                  <a:lnTo>
                    <a:pt x="6210" y="2559"/>
                  </a:lnTo>
                  <a:lnTo>
                    <a:pt x="5962" y="1998"/>
                  </a:lnTo>
                  <a:lnTo>
                    <a:pt x="6329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65">
              <a:extLst>
                <a:ext uri="{FF2B5EF4-FFF2-40B4-BE49-F238E27FC236}">
                  <a16:creationId xmlns:a16="http://schemas.microsoft.com/office/drawing/2014/main" id="{C26805F8-0DED-87DC-BBB6-B03ABF7A9741}"/>
                </a:ext>
              </a:extLst>
            </p:cNvPr>
            <p:cNvSpPr/>
            <p:nvPr/>
          </p:nvSpPr>
          <p:spPr>
            <a:xfrm>
              <a:off x="1705451" y="13273151"/>
              <a:ext cx="7620" cy="6985"/>
            </a:xfrm>
            <a:custGeom>
              <a:avLst/>
              <a:gdLst/>
              <a:ahLst/>
              <a:cxnLst/>
              <a:rect l="l" t="t" r="r" b="b"/>
              <a:pathLst>
                <a:path w="7619" h="6984">
                  <a:moveTo>
                    <a:pt x="0" y="0"/>
                  </a:moveTo>
                  <a:lnTo>
                    <a:pt x="32" y="6988"/>
                  </a:lnTo>
                  <a:lnTo>
                    <a:pt x="6199" y="6955"/>
                  </a:lnTo>
                  <a:lnTo>
                    <a:pt x="7366" y="5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66">
              <a:extLst>
                <a:ext uri="{FF2B5EF4-FFF2-40B4-BE49-F238E27FC236}">
                  <a16:creationId xmlns:a16="http://schemas.microsoft.com/office/drawing/2014/main" id="{DA77E2BC-2FA6-A720-EFF0-60C199AEFA1B}"/>
                </a:ext>
              </a:extLst>
            </p:cNvPr>
            <p:cNvSpPr/>
            <p:nvPr/>
          </p:nvSpPr>
          <p:spPr>
            <a:xfrm>
              <a:off x="1704800" y="13272480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5" h="8890">
                  <a:moveTo>
                    <a:pt x="7491" y="4088"/>
                  </a:moveTo>
                  <a:lnTo>
                    <a:pt x="6847" y="7625"/>
                  </a:lnTo>
                  <a:lnTo>
                    <a:pt x="2574" y="7625"/>
                  </a:lnTo>
                  <a:lnTo>
                    <a:pt x="4482" y="8306"/>
                  </a:lnTo>
                  <a:lnTo>
                    <a:pt x="7172" y="8306"/>
                  </a:lnTo>
                  <a:lnTo>
                    <a:pt x="7452" y="8068"/>
                  </a:lnTo>
                  <a:lnTo>
                    <a:pt x="7532" y="7625"/>
                  </a:lnTo>
                  <a:lnTo>
                    <a:pt x="6847" y="7625"/>
                  </a:lnTo>
                  <a:lnTo>
                    <a:pt x="7537" y="7602"/>
                  </a:lnTo>
                  <a:lnTo>
                    <a:pt x="7863" y="5800"/>
                  </a:lnTo>
                  <a:lnTo>
                    <a:pt x="7528" y="4136"/>
                  </a:lnTo>
                  <a:close/>
                </a:path>
                <a:path w="8255" h="8890">
                  <a:moveTo>
                    <a:pt x="677" y="6949"/>
                  </a:moveTo>
                  <a:lnTo>
                    <a:pt x="680" y="7593"/>
                  </a:lnTo>
                  <a:lnTo>
                    <a:pt x="2510" y="7602"/>
                  </a:lnTo>
                  <a:lnTo>
                    <a:pt x="677" y="6949"/>
                  </a:lnTo>
                  <a:close/>
                </a:path>
                <a:path w="8255" h="8890">
                  <a:moveTo>
                    <a:pt x="691" y="0"/>
                  </a:moveTo>
                  <a:lnTo>
                    <a:pt x="475" y="0"/>
                  </a:lnTo>
                  <a:lnTo>
                    <a:pt x="313" y="64"/>
                  </a:lnTo>
                  <a:lnTo>
                    <a:pt x="54" y="302"/>
                  </a:lnTo>
                  <a:lnTo>
                    <a:pt x="0" y="6707"/>
                  </a:lnTo>
                  <a:lnTo>
                    <a:pt x="677" y="6949"/>
                  </a:lnTo>
                  <a:lnTo>
                    <a:pt x="648" y="669"/>
                  </a:lnTo>
                  <a:lnTo>
                    <a:pt x="4844" y="669"/>
                  </a:lnTo>
                  <a:lnTo>
                    <a:pt x="4568" y="313"/>
                  </a:lnTo>
                  <a:lnTo>
                    <a:pt x="691" y="0"/>
                  </a:lnTo>
                  <a:close/>
                </a:path>
                <a:path w="8255" h="8890">
                  <a:moveTo>
                    <a:pt x="5097" y="995"/>
                  </a:moveTo>
                  <a:lnTo>
                    <a:pt x="7491" y="4088"/>
                  </a:lnTo>
                  <a:lnTo>
                    <a:pt x="8014" y="1209"/>
                  </a:lnTo>
                  <a:lnTo>
                    <a:pt x="5097" y="995"/>
                  </a:lnTo>
                  <a:close/>
                </a:path>
                <a:path w="8255" h="8890">
                  <a:moveTo>
                    <a:pt x="4844" y="669"/>
                  </a:moveTo>
                  <a:lnTo>
                    <a:pt x="648" y="669"/>
                  </a:lnTo>
                  <a:lnTo>
                    <a:pt x="5097" y="995"/>
                  </a:lnTo>
                  <a:lnTo>
                    <a:pt x="4844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67">
              <a:extLst>
                <a:ext uri="{FF2B5EF4-FFF2-40B4-BE49-F238E27FC236}">
                  <a16:creationId xmlns:a16="http://schemas.microsoft.com/office/drawing/2014/main" id="{8AC5AD18-14E8-EFC8-A60F-9E50FBA1BD4D}"/>
                </a:ext>
              </a:extLst>
            </p:cNvPr>
            <p:cNvSpPr/>
            <p:nvPr/>
          </p:nvSpPr>
          <p:spPr>
            <a:xfrm>
              <a:off x="1711320" y="13268208"/>
              <a:ext cx="5715" cy="12065"/>
            </a:xfrm>
            <a:custGeom>
              <a:avLst/>
              <a:gdLst/>
              <a:ahLst/>
              <a:cxnLst/>
              <a:rect l="l" t="t" r="r" b="b"/>
              <a:pathLst>
                <a:path w="5714" h="12065">
                  <a:moveTo>
                    <a:pt x="4190" y="0"/>
                  </a:moveTo>
                  <a:lnTo>
                    <a:pt x="0" y="140"/>
                  </a:lnTo>
                  <a:lnTo>
                    <a:pt x="334" y="11902"/>
                  </a:lnTo>
                  <a:lnTo>
                    <a:pt x="5692" y="8911"/>
                  </a:lnTo>
                  <a:lnTo>
                    <a:pt x="4406" y="2203"/>
                  </a:lnTo>
                  <a:lnTo>
                    <a:pt x="3931" y="1533"/>
                  </a:lnTo>
                  <a:lnTo>
                    <a:pt x="4190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68">
              <a:extLst>
                <a:ext uri="{FF2B5EF4-FFF2-40B4-BE49-F238E27FC236}">
                  <a16:creationId xmlns:a16="http://schemas.microsoft.com/office/drawing/2014/main" id="{ED506D88-5EF1-43D5-0830-013E1FE4B295}"/>
                </a:ext>
              </a:extLst>
            </p:cNvPr>
            <p:cNvSpPr/>
            <p:nvPr/>
          </p:nvSpPr>
          <p:spPr>
            <a:xfrm>
              <a:off x="1710651" y="13267544"/>
              <a:ext cx="7620" cy="13335"/>
            </a:xfrm>
            <a:custGeom>
              <a:avLst/>
              <a:gdLst/>
              <a:ahLst/>
              <a:cxnLst/>
              <a:rect l="l" t="t" r="r" b="b"/>
              <a:pathLst>
                <a:path w="7619" h="13334">
                  <a:moveTo>
                    <a:pt x="5227" y="0"/>
                  </a:moveTo>
                  <a:lnTo>
                    <a:pt x="4309" y="21"/>
                  </a:lnTo>
                  <a:lnTo>
                    <a:pt x="0" y="550"/>
                  </a:lnTo>
                  <a:lnTo>
                    <a:pt x="334" y="12821"/>
                  </a:lnTo>
                  <a:lnTo>
                    <a:pt x="464" y="13026"/>
                  </a:lnTo>
                  <a:lnTo>
                    <a:pt x="777" y="13209"/>
                  </a:lnTo>
                  <a:lnTo>
                    <a:pt x="1112" y="13242"/>
                  </a:lnTo>
                  <a:lnTo>
                    <a:pt x="2359" y="12561"/>
                  </a:lnTo>
                  <a:lnTo>
                    <a:pt x="1004" y="12561"/>
                  </a:lnTo>
                  <a:lnTo>
                    <a:pt x="669" y="799"/>
                  </a:lnTo>
                  <a:lnTo>
                    <a:pt x="4860" y="669"/>
                  </a:lnTo>
                  <a:lnTo>
                    <a:pt x="5530" y="669"/>
                  </a:lnTo>
                  <a:lnTo>
                    <a:pt x="5530" y="291"/>
                  </a:lnTo>
                  <a:lnTo>
                    <a:pt x="5227" y="0"/>
                  </a:lnTo>
                  <a:close/>
                </a:path>
                <a:path w="7619" h="13334">
                  <a:moveTo>
                    <a:pt x="5530" y="669"/>
                  </a:moveTo>
                  <a:lnTo>
                    <a:pt x="4860" y="669"/>
                  </a:lnTo>
                  <a:lnTo>
                    <a:pt x="4601" y="2192"/>
                  </a:lnTo>
                  <a:lnTo>
                    <a:pt x="5076" y="2873"/>
                  </a:lnTo>
                  <a:lnTo>
                    <a:pt x="6361" y="9580"/>
                  </a:lnTo>
                  <a:lnTo>
                    <a:pt x="1004" y="12561"/>
                  </a:lnTo>
                  <a:lnTo>
                    <a:pt x="2359" y="12561"/>
                  </a:lnTo>
                  <a:lnTo>
                    <a:pt x="7096" y="9839"/>
                  </a:lnTo>
                  <a:lnTo>
                    <a:pt x="5692" y="2570"/>
                  </a:lnTo>
                  <a:lnTo>
                    <a:pt x="5325" y="1965"/>
                  </a:lnTo>
                  <a:lnTo>
                    <a:pt x="5524" y="799"/>
                  </a:lnTo>
                  <a:lnTo>
                    <a:pt x="5530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69">
              <a:extLst>
                <a:ext uri="{FF2B5EF4-FFF2-40B4-BE49-F238E27FC236}">
                  <a16:creationId xmlns:a16="http://schemas.microsoft.com/office/drawing/2014/main" id="{7C0007D8-0DE1-A8FD-BC32-F5F6A35AAC48}"/>
                </a:ext>
              </a:extLst>
            </p:cNvPr>
            <p:cNvSpPr/>
            <p:nvPr/>
          </p:nvSpPr>
          <p:spPr>
            <a:xfrm>
              <a:off x="1708050" y="1328517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5">
                  <a:moveTo>
                    <a:pt x="7247" y="0"/>
                  </a:moveTo>
                  <a:lnTo>
                    <a:pt x="0" y="1447"/>
                  </a:lnTo>
                  <a:lnTo>
                    <a:pt x="1890" y="8165"/>
                  </a:lnTo>
                  <a:lnTo>
                    <a:pt x="7830" y="6502"/>
                  </a:lnTo>
                  <a:lnTo>
                    <a:pt x="7247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70">
              <a:extLst>
                <a:ext uri="{FF2B5EF4-FFF2-40B4-BE49-F238E27FC236}">
                  <a16:creationId xmlns:a16="http://schemas.microsoft.com/office/drawing/2014/main" id="{51635598-ABC6-AFB6-C7C0-DC108B41E117}"/>
                </a:ext>
              </a:extLst>
            </p:cNvPr>
            <p:cNvSpPr/>
            <p:nvPr/>
          </p:nvSpPr>
          <p:spPr>
            <a:xfrm>
              <a:off x="1707350" y="13285813"/>
              <a:ext cx="9525" cy="6985"/>
            </a:xfrm>
            <a:custGeom>
              <a:avLst/>
              <a:gdLst/>
              <a:ahLst/>
              <a:cxnLst/>
              <a:rect l="l" t="t" r="r" b="b"/>
              <a:pathLst>
                <a:path w="9525" h="6984">
                  <a:moveTo>
                    <a:pt x="6372" y="0"/>
                  </a:moveTo>
                  <a:lnTo>
                    <a:pt x="1328" y="0"/>
                  </a:lnTo>
                  <a:lnTo>
                    <a:pt x="388" y="194"/>
                  </a:lnTo>
                  <a:lnTo>
                    <a:pt x="226" y="291"/>
                  </a:lnTo>
                  <a:lnTo>
                    <a:pt x="32" y="615"/>
                  </a:lnTo>
                  <a:lnTo>
                    <a:pt x="0" y="810"/>
                  </a:lnTo>
                  <a:lnTo>
                    <a:pt x="1447" y="5973"/>
                  </a:lnTo>
                  <a:lnTo>
                    <a:pt x="4968" y="6718"/>
                  </a:lnTo>
                  <a:lnTo>
                    <a:pt x="7960" y="6718"/>
                  </a:lnTo>
                  <a:lnTo>
                    <a:pt x="9019" y="6426"/>
                  </a:lnTo>
                  <a:lnTo>
                    <a:pt x="9224" y="6124"/>
                  </a:lnTo>
                  <a:lnTo>
                    <a:pt x="5033" y="6048"/>
                  </a:lnTo>
                  <a:lnTo>
                    <a:pt x="1965" y="5303"/>
                  </a:lnTo>
                  <a:lnTo>
                    <a:pt x="702" y="810"/>
                  </a:lnTo>
                  <a:lnTo>
                    <a:pt x="1382" y="669"/>
                  </a:lnTo>
                  <a:lnTo>
                    <a:pt x="7161" y="669"/>
                  </a:lnTo>
                  <a:lnTo>
                    <a:pt x="6372" y="0"/>
                  </a:lnTo>
                  <a:close/>
                </a:path>
                <a:path w="9525" h="6984">
                  <a:moveTo>
                    <a:pt x="8146" y="1504"/>
                  </a:moveTo>
                  <a:lnTo>
                    <a:pt x="8532" y="5865"/>
                  </a:lnTo>
                  <a:lnTo>
                    <a:pt x="7874" y="6048"/>
                  </a:lnTo>
                  <a:lnTo>
                    <a:pt x="9217" y="6048"/>
                  </a:lnTo>
                  <a:lnTo>
                    <a:pt x="8867" y="2117"/>
                  </a:lnTo>
                  <a:lnTo>
                    <a:pt x="8146" y="1504"/>
                  </a:lnTo>
                  <a:close/>
                </a:path>
                <a:path w="9525" h="6984">
                  <a:moveTo>
                    <a:pt x="7931" y="1322"/>
                  </a:moveTo>
                  <a:lnTo>
                    <a:pt x="8146" y="1504"/>
                  </a:lnTo>
                  <a:lnTo>
                    <a:pt x="8133" y="1360"/>
                  </a:lnTo>
                  <a:lnTo>
                    <a:pt x="7931" y="1322"/>
                  </a:lnTo>
                  <a:close/>
                </a:path>
                <a:path w="9525" h="6984">
                  <a:moveTo>
                    <a:pt x="7161" y="669"/>
                  </a:moveTo>
                  <a:lnTo>
                    <a:pt x="4525" y="669"/>
                  </a:lnTo>
                  <a:lnTo>
                    <a:pt x="7931" y="1322"/>
                  </a:lnTo>
                  <a:lnTo>
                    <a:pt x="7161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71">
              <a:extLst>
                <a:ext uri="{FF2B5EF4-FFF2-40B4-BE49-F238E27FC236}">
                  <a16:creationId xmlns:a16="http://schemas.microsoft.com/office/drawing/2014/main" id="{5F0F07D3-FAFE-E92F-E296-44D4FD0EEEB8}"/>
                </a:ext>
              </a:extLst>
            </p:cNvPr>
            <p:cNvSpPr/>
            <p:nvPr/>
          </p:nvSpPr>
          <p:spPr>
            <a:xfrm>
              <a:off x="1712432" y="13279189"/>
              <a:ext cx="8255" cy="12700"/>
            </a:xfrm>
            <a:custGeom>
              <a:avLst/>
              <a:gdLst/>
              <a:ahLst/>
              <a:cxnLst/>
              <a:rect l="l" t="t" r="r" b="b"/>
              <a:pathLst>
                <a:path w="8255" h="12700">
                  <a:moveTo>
                    <a:pt x="4007" y="0"/>
                  </a:moveTo>
                  <a:lnTo>
                    <a:pt x="0" y="1231"/>
                  </a:lnTo>
                  <a:lnTo>
                    <a:pt x="3445" y="12486"/>
                  </a:lnTo>
                  <a:lnTo>
                    <a:pt x="7820" y="8187"/>
                  </a:lnTo>
                  <a:lnTo>
                    <a:pt x="4795" y="2052"/>
                  </a:lnTo>
                  <a:lnTo>
                    <a:pt x="4169" y="1544"/>
                  </a:lnTo>
                  <a:lnTo>
                    <a:pt x="4007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72">
              <a:extLst>
                <a:ext uri="{FF2B5EF4-FFF2-40B4-BE49-F238E27FC236}">
                  <a16:creationId xmlns:a16="http://schemas.microsoft.com/office/drawing/2014/main" id="{1546E086-D0C7-E77A-7311-045EFF0691D1}"/>
                </a:ext>
              </a:extLst>
            </p:cNvPr>
            <p:cNvSpPr/>
            <p:nvPr/>
          </p:nvSpPr>
          <p:spPr>
            <a:xfrm>
              <a:off x="1711735" y="13278513"/>
              <a:ext cx="9525" cy="13970"/>
            </a:xfrm>
            <a:custGeom>
              <a:avLst/>
              <a:gdLst/>
              <a:ahLst/>
              <a:cxnLst/>
              <a:rect l="l" t="t" r="r" b="b"/>
              <a:pathLst>
                <a:path w="9525" h="13969">
                  <a:moveTo>
                    <a:pt x="4833" y="0"/>
                  </a:moveTo>
                  <a:lnTo>
                    <a:pt x="4465" y="43"/>
                  </a:lnTo>
                  <a:lnTo>
                    <a:pt x="3924" y="226"/>
                  </a:lnTo>
                  <a:lnTo>
                    <a:pt x="0" y="1782"/>
                  </a:lnTo>
                  <a:lnTo>
                    <a:pt x="8" y="1911"/>
                  </a:lnTo>
                  <a:lnTo>
                    <a:pt x="3569" y="13587"/>
                  </a:lnTo>
                  <a:lnTo>
                    <a:pt x="3753" y="13749"/>
                  </a:lnTo>
                  <a:lnTo>
                    <a:pt x="4088" y="13836"/>
                  </a:lnTo>
                  <a:lnTo>
                    <a:pt x="4314" y="13836"/>
                  </a:lnTo>
                  <a:lnTo>
                    <a:pt x="4498" y="13749"/>
                  </a:lnTo>
                  <a:lnTo>
                    <a:pt x="5077" y="13166"/>
                  </a:lnTo>
                  <a:lnTo>
                    <a:pt x="4142" y="13166"/>
                  </a:lnTo>
                  <a:lnTo>
                    <a:pt x="696" y="1911"/>
                  </a:lnTo>
                  <a:lnTo>
                    <a:pt x="4703" y="669"/>
                  </a:lnTo>
                  <a:lnTo>
                    <a:pt x="5379" y="669"/>
                  </a:lnTo>
                  <a:lnTo>
                    <a:pt x="5351" y="399"/>
                  </a:lnTo>
                  <a:lnTo>
                    <a:pt x="5232" y="226"/>
                  </a:lnTo>
                  <a:lnTo>
                    <a:pt x="4930" y="32"/>
                  </a:lnTo>
                  <a:close/>
                </a:path>
                <a:path w="9525" h="13969">
                  <a:moveTo>
                    <a:pt x="5379" y="669"/>
                  </a:moveTo>
                  <a:lnTo>
                    <a:pt x="4703" y="669"/>
                  </a:lnTo>
                  <a:lnTo>
                    <a:pt x="4820" y="1782"/>
                  </a:lnTo>
                  <a:lnTo>
                    <a:pt x="4944" y="2279"/>
                  </a:lnTo>
                  <a:lnTo>
                    <a:pt x="5492" y="2732"/>
                  </a:lnTo>
                  <a:lnTo>
                    <a:pt x="8516" y="8857"/>
                  </a:lnTo>
                  <a:lnTo>
                    <a:pt x="4142" y="13166"/>
                  </a:lnTo>
                  <a:lnTo>
                    <a:pt x="5077" y="13166"/>
                  </a:lnTo>
                  <a:lnTo>
                    <a:pt x="9294" y="8921"/>
                  </a:lnTo>
                  <a:lnTo>
                    <a:pt x="6010" y="2279"/>
                  </a:lnTo>
                  <a:lnTo>
                    <a:pt x="5502" y="1793"/>
                  </a:lnTo>
                  <a:lnTo>
                    <a:pt x="5379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73">
              <a:extLst>
                <a:ext uri="{FF2B5EF4-FFF2-40B4-BE49-F238E27FC236}">
                  <a16:creationId xmlns:a16="http://schemas.microsoft.com/office/drawing/2014/main" id="{F334602C-9BDB-2E3C-0F3D-86585010D507}"/>
                </a:ext>
              </a:extLst>
            </p:cNvPr>
            <p:cNvSpPr/>
            <p:nvPr/>
          </p:nvSpPr>
          <p:spPr>
            <a:xfrm>
              <a:off x="1714986" y="13296045"/>
              <a:ext cx="8890" cy="9525"/>
            </a:xfrm>
            <a:custGeom>
              <a:avLst/>
              <a:gdLst/>
              <a:ahLst/>
              <a:cxnLst/>
              <a:rect l="l" t="t" r="r" b="b"/>
              <a:pathLst>
                <a:path w="8889" h="9525">
                  <a:moveTo>
                    <a:pt x="6858" y="0"/>
                  </a:moveTo>
                  <a:lnTo>
                    <a:pt x="0" y="2765"/>
                  </a:lnTo>
                  <a:lnTo>
                    <a:pt x="3121" y="9019"/>
                  </a:lnTo>
                  <a:lnTo>
                    <a:pt x="8640" y="6275"/>
                  </a:lnTo>
                  <a:lnTo>
                    <a:pt x="6858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74">
              <a:extLst>
                <a:ext uri="{FF2B5EF4-FFF2-40B4-BE49-F238E27FC236}">
                  <a16:creationId xmlns:a16="http://schemas.microsoft.com/office/drawing/2014/main" id="{50675A7A-9F58-D86D-1464-77AFD4A862A1}"/>
                </a:ext>
              </a:extLst>
            </p:cNvPr>
            <p:cNvSpPr/>
            <p:nvPr/>
          </p:nvSpPr>
          <p:spPr>
            <a:xfrm>
              <a:off x="1714326" y="13297532"/>
              <a:ext cx="10160" cy="6350"/>
            </a:xfrm>
            <a:custGeom>
              <a:avLst/>
              <a:gdLst/>
              <a:ahLst/>
              <a:cxnLst/>
              <a:rect l="l" t="t" r="r" b="b"/>
              <a:pathLst>
                <a:path w="10160" h="6350">
                  <a:moveTo>
                    <a:pt x="6091" y="0"/>
                  </a:moveTo>
                  <a:lnTo>
                    <a:pt x="2062" y="0"/>
                  </a:lnTo>
                  <a:lnTo>
                    <a:pt x="237" y="723"/>
                  </a:lnTo>
                  <a:lnTo>
                    <a:pt x="107" y="864"/>
                  </a:lnTo>
                  <a:lnTo>
                    <a:pt x="0" y="1458"/>
                  </a:lnTo>
                  <a:lnTo>
                    <a:pt x="1911" y="5270"/>
                  </a:lnTo>
                  <a:lnTo>
                    <a:pt x="4579" y="6059"/>
                  </a:lnTo>
                  <a:lnTo>
                    <a:pt x="8230" y="6059"/>
                  </a:lnTo>
                  <a:lnTo>
                    <a:pt x="9587" y="5389"/>
                  </a:lnTo>
                  <a:lnTo>
                    <a:pt x="4655" y="5389"/>
                  </a:lnTo>
                  <a:lnTo>
                    <a:pt x="2322" y="4612"/>
                  </a:lnTo>
                  <a:lnTo>
                    <a:pt x="658" y="1274"/>
                  </a:lnTo>
                  <a:lnTo>
                    <a:pt x="2170" y="669"/>
                  </a:lnTo>
                  <a:lnTo>
                    <a:pt x="8417" y="669"/>
                  </a:lnTo>
                  <a:lnTo>
                    <a:pt x="6091" y="0"/>
                  </a:lnTo>
                  <a:close/>
                </a:path>
                <a:path w="10160" h="6350">
                  <a:moveTo>
                    <a:pt x="8417" y="669"/>
                  </a:moveTo>
                  <a:lnTo>
                    <a:pt x="5973" y="669"/>
                  </a:lnTo>
                  <a:lnTo>
                    <a:pt x="8349" y="1458"/>
                  </a:lnTo>
                  <a:lnTo>
                    <a:pt x="9299" y="4784"/>
                  </a:lnTo>
                  <a:lnTo>
                    <a:pt x="8090" y="5389"/>
                  </a:lnTo>
                  <a:lnTo>
                    <a:pt x="9587" y="5389"/>
                  </a:lnTo>
                  <a:lnTo>
                    <a:pt x="9893" y="5238"/>
                  </a:lnTo>
                  <a:lnTo>
                    <a:pt x="9948" y="4612"/>
                  </a:lnTo>
                  <a:lnTo>
                    <a:pt x="8867" y="799"/>
                  </a:lnTo>
                  <a:lnTo>
                    <a:pt x="8417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75">
              <a:extLst>
                <a:ext uri="{FF2B5EF4-FFF2-40B4-BE49-F238E27FC236}">
                  <a16:creationId xmlns:a16="http://schemas.microsoft.com/office/drawing/2014/main" id="{96E64592-E495-D1EF-8F36-EB739B580B39}"/>
                </a:ext>
              </a:extLst>
            </p:cNvPr>
            <p:cNvSpPr/>
            <p:nvPr/>
          </p:nvSpPr>
          <p:spPr>
            <a:xfrm>
              <a:off x="1718146" y="13289937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9525" h="12700">
                  <a:moveTo>
                    <a:pt x="3694" y="0"/>
                  </a:moveTo>
                  <a:lnTo>
                    <a:pt x="0" y="1965"/>
                  </a:lnTo>
                  <a:lnTo>
                    <a:pt x="5487" y="12378"/>
                  </a:lnTo>
                  <a:lnTo>
                    <a:pt x="8975" y="7334"/>
                  </a:lnTo>
                  <a:lnTo>
                    <a:pt x="4860" y="1879"/>
                  </a:lnTo>
                  <a:lnTo>
                    <a:pt x="4147" y="1490"/>
                  </a:lnTo>
                  <a:lnTo>
                    <a:pt x="3694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76">
              <a:extLst>
                <a:ext uri="{FF2B5EF4-FFF2-40B4-BE49-F238E27FC236}">
                  <a16:creationId xmlns:a16="http://schemas.microsoft.com/office/drawing/2014/main" id="{5ED9097B-93FC-6F47-05AB-CF08BB0F30BA}"/>
                </a:ext>
              </a:extLst>
            </p:cNvPr>
            <p:cNvSpPr/>
            <p:nvPr/>
          </p:nvSpPr>
          <p:spPr>
            <a:xfrm>
              <a:off x="1717400" y="13289272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4" h="13969">
                  <a:moveTo>
                    <a:pt x="4525" y="0"/>
                  </a:moveTo>
                  <a:lnTo>
                    <a:pt x="4223" y="21"/>
                  </a:lnTo>
                  <a:lnTo>
                    <a:pt x="3683" y="302"/>
                  </a:lnTo>
                  <a:lnTo>
                    <a:pt x="0" y="2657"/>
                  </a:lnTo>
                  <a:lnTo>
                    <a:pt x="5746" y="13566"/>
                  </a:lnTo>
                  <a:lnTo>
                    <a:pt x="5951" y="13706"/>
                  </a:lnTo>
                  <a:lnTo>
                    <a:pt x="6468" y="13706"/>
                  </a:lnTo>
                  <a:lnTo>
                    <a:pt x="6653" y="13609"/>
                  </a:lnTo>
                  <a:lnTo>
                    <a:pt x="7032" y="13047"/>
                  </a:lnTo>
                  <a:lnTo>
                    <a:pt x="6232" y="13047"/>
                  </a:lnTo>
                  <a:lnTo>
                    <a:pt x="745" y="2624"/>
                  </a:lnTo>
                  <a:lnTo>
                    <a:pt x="4439" y="669"/>
                  </a:lnTo>
                  <a:lnTo>
                    <a:pt x="5139" y="669"/>
                  </a:lnTo>
                  <a:lnTo>
                    <a:pt x="5022" y="280"/>
                  </a:lnTo>
                  <a:lnTo>
                    <a:pt x="4882" y="129"/>
                  </a:lnTo>
                  <a:lnTo>
                    <a:pt x="4636" y="21"/>
                  </a:lnTo>
                  <a:close/>
                </a:path>
                <a:path w="10794" h="13969">
                  <a:moveTo>
                    <a:pt x="5139" y="669"/>
                  </a:moveTo>
                  <a:lnTo>
                    <a:pt x="4439" y="669"/>
                  </a:lnTo>
                  <a:lnTo>
                    <a:pt x="4892" y="2149"/>
                  </a:lnTo>
                  <a:lnTo>
                    <a:pt x="5605" y="2538"/>
                  </a:lnTo>
                  <a:lnTo>
                    <a:pt x="9721" y="7992"/>
                  </a:lnTo>
                  <a:lnTo>
                    <a:pt x="6232" y="13047"/>
                  </a:lnTo>
                  <a:lnTo>
                    <a:pt x="7032" y="13047"/>
                  </a:lnTo>
                  <a:lnTo>
                    <a:pt x="10498" y="7906"/>
                  </a:lnTo>
                  <a:lnTo>
                    <a:pt x="6027" y="2009"/>
                  </a:lnTo>
                  <a:lnTo>
                    <a:pt x="5422" y="1609"/>
                  </a:lnTo>
                  <a:lnTo>
                    <a:pt x="5139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77">
              <a:extLst>
                <a:ext uri="{FF2B5EF4-FFF2-40B4-BE49-F238E27FC236}">
                  <a16:creationId xmlns:a16="http://schemas.microsoft.com/office/drawing/2014/main" id="{53BEB7B1-2B66-2214-7752-A5D3D6FADD63}"/>
                </a:ext>
              </a:extLst>
            </p:cNvPr>
            <p:cNvSpPr/>
            <p:nvPr/>
          </p:nvSpPr>
          <p:spPr>
            <a:xfrm>
              <a:off x="1723314" y="13307441"/>
              <a:ext cx="8890" cy="9525"/>
            </a:xfrm>
            <a:custGeom>
              <a:avLst/>
              <a:gdLst/>
              <a:ahLst/>
              <a:cxnLst/>
              <a:rect l="l" t="t" r="r" b="b"/>
              <a:pathLst>
                <a:path w="8889" h="9525">
                  <a:moveTo>
                    <a:pt x="6631" y="0"/>
                  </a:moveTo>
                  <a:lnTo>
                    <a:pt x="0" y="3272"/>
                  </a:lnTo>
                  <a:lnTo>
                    <a:pt x="3575" y="9278"/>
                  </a:lnTo>
                  <a:lnTo>
                    <a:pt x="8878" y="6113"/>
                  </a:lnTo>
                  <a:lnTo>
                    <a:pt x="6631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78">
              <a:extLst>
                <a:ext uri="{FF2B5EF4-FFF2-40B4-BE49-F238E27FC236}">
                  <a16:creationId xmlns:a16="http://schemas.microsoft.com/office/drawing/2014/main" id="{43B8F413-D7AF-94F8-6372-F4F80CC3D704}"/>
                </a:ext>
              </a:extLst>
            </p:cNvPr>
            <p:cNvSpPr/>
            <p:nvPr/>
          </p:nvSpPr>
          <p:spPr>
            <a:xfrm>
              <a:off x="1722637" y="13309166"/>
              <a:ext cx="10795" cy="6350"/>
            </a:xfrm>
            <a:custGeom>
              <a:avLst/>
              <a:gdLst/>
              <a:ahLst/>
              <a:cxnLst/>
              <a:rect l="l" t="t" r="r" b="b"/>
              <a:pathLst>
                <a:path w="10794" h="6350">
                  <a:moveTo>
                    <a:pt x="6383" y="0"/>
                  </a:moveTo>
                  <a:lnTo>
                    <a:pt x="2322" y="0"/>
                  </a:lnTo>
                  <a:lnTo>
                    <a:pt x="216" y="1036"/>
                  </a:lnTo>
                  <a:lnTo>
                    <a:pt x="86" y="1177"/>
                  </a:lnTo>
                  <a:lnTo>
                    <a:pt x="0" y="1728"/>
                  </a:lnTo>
                  <a:lnTo>
                    <a:pt x="2073" y="5195"/>
                  </a:lnTo>
                  <a:lnTo>
                    <a:pt x="4568" y="5886"/>
                  </a:lnTo>
                  <a:lnTo>
                    <a:pt x="8316" y="5886"/>
                  </a:lnTo>
                  <a:lnTo>
                    <a:pt x="9457" y="5216"/>
                  </a:lnTo>
                  <a:lnTo>
                    <a:pt x="4568" y="5216"/>
                  </a:lnTo>
                  <a:lnTo>
                    <a:pt x="2419" y="4471"/>
                  </a:lnTo>
                  <a:lnTo>
                    <a:pt x="783" y="1728"/>
                  </a:lnTo>
                  <a:lnTo>
                    <a:pt x="702" y="1544"/>
                  </a:lnTo>
                  <a:lnTo>
                    <a:pt x="2451" y="669"/>
                  </a:lnTo>
                  <a:lnTo>
                    <a:pt x="8767" y="669"/>
                  </a:lnTo>
                  <a:lnTo>
                    <a:pt x="6383" y="0"/>
                  </a:lnTo>
                  <a:close/>
                </a:path>
                <a:path w="10794" h="6350">
                  <a:moveTo>
                    <a:pt x="8767" y="669"/>
                  </a:moveTo>
                  <a:lnTo>
                    <a:pt x="6361" y="669"/>
                  </a:lnTo>
                  <a:lnTo>
                    <a:pt x="8468" y="1436"/>
                  </a:lnTo>
                  <a:lnTo>
                    <a:pt x="9559" y="4385"/>
                  </a:lnTo>
                  <a:lnTo>
                    <a:pt x="8165" y="5216"/>
                  </a:lnTo>
                  <a:lnTo>
                    <a:pt x="9457" y="5216"/>
                  </a:lnTo>
                  <a:lnTo>
                    <a:pt x="10174" y="4795"/>
                  </a:lnTo>
                  <a:lnTo>
                    <a:pt x="10265" y="4385"/>
                  </a:lnTo>
                  <a:lnTo>
                    <a:pt x="8921" y="712"/>
                  </a:lnTo>
                  <a:lnTo>
                    <a:pt x="8767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79">
              <a:extLst>
                <a:ext uri="{FF2B5EF4-FFF2-40B4-BE49-F238E27FC236}">
                  <a16:creationId xmlns:a16="http://schemas.microsoft.com/office/drawing/2014/main" id="{3413A480-C27C-9E45-4040-B9C025E36DC3}"/>
                </a:ext>
              </a:extLst>
            </p:cNvPr>
            <p:cNvSpPr/>
            <p:nvPr/>
          </p:nvSpPr>
          <p:spPr>
            <a:xfrm>
              <a:off x="1725934" y="13301350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9525" h="12700">
                  <a:moveTo>
                    <a:pt x="3542" y="0"/>
                  </a:moveTo>
                  <a:lnTo>
                    <a:pt x="0" y="2235"/>
                  </a:lnTo>
                  <a:lnTo>
                    <a:pt x="6253" y="12205"/>
                  </a:lnTo>
                  <a:lnTo>
                    <a:pt x="9364" y="6912"/>
                  </a:lnTo>
                  <a:lnTo>
                    <a:pt x="4849" y="1782"/>
                  </a:lnTo>
                  <a:lnTo>
                    <a:pt x="4093" y="1447"/>
                  </a:lnTo>
                  <a:lnTo>
                    <a:pt x="3542" y="0"/>
                  </a:lnTo>
                  <a:close/>
                </a:path>
              </a:pathLst>
            </a:custGeom>
            <a:solidFill>
              <a:srgbClr val="89C2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80">
              <a:extLst>
                <a:ext uri="{FF2B5EF4-FFF2-40B4-BE49-F238E27FC236}">
                  <a16:creationId xmlns:a16="http://schemas.microsoft.com/office/drawing/2014/main" id="{AE9E0FB1-1ED2-13CA-0212-D2BEA9D6E3F4}"/>
                </a:ext>
              </a:extLst>
            </p:cNvPr>
            <p:cNvSpPr/>
            <p:nvPr/>
          </p:nvSpPr>
          <p:spPr>
            <a:xfrm>
              <a:off x="1725200" y="13300675"/>
              <a:ext cx="11430" cy="13970"/>
            </a:xfrm>
            <a:custGeom>
              <a:avLst/>
              <a:gdLst/>
              <a:ahLst/>
              <a:cxnLst/>
              <a:rect l="l" t="t" r="r" b="b"/>
              <a:pathLst>
                <a:path w="11430" h="13969">
                  <a:moveTo>
                    <a:pt x="4342" y="0"/>
                  </a:moveTo>
                  <a:lnTo>
                    <a:pt x="4147" y="0"/>
                  </a:lnTo>
                  <a:lnTo>
                    <a:pt x="3499" y="367"/>
                  </a:lnTo>
                  <a:lnTo>
                    <a:pt x="0" y="2991"/>
                  </a:lnTo>
                  <a:lnTo>
                    <a:pt x="6545" y="13425"/>
                  </a:lnTo>
                  <a:lnTo>
                    <a:pt x="6761" y="13544"/>
                  </a:lnTo>
                  <a:lnTo>
                    <a:pt x="7236" y="13544"/>
                  </a:lnTo>
                  <a:lnTo>
                    <a:pt x="7452" y="13415"/>
                  </a:lnTo>
                  <a:lnTo>
                    <a:pt x="7759" y="12875"/>
                  </a:lnTo>
                  <a:lnTo>
                    <a:pt x="6988" y="12875"/>
                  </a:lnTo>
                  <a:lnTo>
                    <a:pt x="734" y="2916"/>
                  </a:lnTo>
                  <a:lnTo>
                    <a:pt x="4277" y="669"/>
                  </a:lnTo>
                  <a:lnTo>
                    <a:pt x="4992" y="669"/>
                  </a:lnTo>
                  <a:lnTo>
                    <a:pt x="4828" y="237"/>
                  </a:lnTo>
                  <a:lnTo>
                    <a:pt x="4676" y="97"/>
                  </a:lnTo>
                  <a:lnTo>
                    <a:pt x="4342" y="0"/>
                  </a:lnTo>
                  <a:close/>
                </a:path>
                <a:path w="11430" h="13969">
                  <a:moveTo>
                    <a:pt x="4992" y="669"/>
                  </a:moveTo>
                  <a:lnTo>
                    <a:pt x="4277" y="669"/>
                  </a:lnTo>
                  <a:lnTo>
                    <a:pt x="4828" y="2117"/>
                  </a:lnTo>
                  <a:lnTo>
                    <a:pt x="5584" y="2462"/>
                  </a:lnTo>
                  <a:lnTo>
                    <a:pt x="10099" y="7582"/>
                  </a:lnTo>
                  <a:lnTo>
                    <a:pt x="6988" y="12875"/>
                  </a:lnTo>
                  <a:lnTo>
                    <a:pt x="7759" y="12875"/>
                  </a:lnTo>
                  <a:lnTo>
                    <a:pt x="10855" y="7431"/>
                  </a:lnTo>
                  <a:lnTo>
                    <a:pt x="5962" y="1890"/>
                  </a:lnTo>
                  <a:lnTo>
                    <a:pt x="5325" y="1544"/>
                  </a:lnTo>
                  <a:lnTo>
                    <a:pt x="4992" y="669"/>
                  </a:lnTo>
                  <a:close/>
                </a:path>
              </a:pathLst>
            </a:custGeom>
            <a:solidFill>
              <a:srgbClr val="1591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81">
              <a:extLst>
                <a:ext uri="{FF2B5EF4-FFF2-40B4-BE49-F238E27FC236}">
                  <a16:creationId xmlns:a16="http://schemas.microsoft.com/office/drawing/2014/main" id="{68173A05-9D34-DA65-412D-9A6CFF645068}"/>
                </a:ext>
              </a:extLst>
            </p:cNvPr>
            <p:cNvSpPr/>
            <p:nvPr/>
          </p:nvSpPr>
          <p:spPr>
            <a:xfrm>
              <a:off x="1716083" y="13213107"/>
              <a:ext cx="81915" cy="107314"/>
            </a:xfrm>
            <a:custGeom>
              <a:avLst/>
              <a:gdLst/>
              <a:ahLst/>
              <a:cxnLst/>
              <a:rect l="l" t="t" r="r" b="b"/>
              <a:pathLst>
                <a:path w="81914" h="107315">
                  <a:moveTo>
                    <a:pt x="62970" y="85081"/>
                  </a:moveTo>
                  <a:lnTo>
                    <a:pt x="28265" y="85081"/>
                  </a:lnTo>
                  <a:lnTo>
                    <a:pt x="29392" y="91129"/>
                  </a:lnTo>
                  <a:lnTo>
                    <a:pt x="30987" y="100710"/>
                  </a:lnTo>
                  <a:lnTo>
                    <a:pt x="41162" y="107040"/>
                  </a:lnTo>
                  <a:lnTo>
                    <a:pt x="51336" y="100710"/>
                  </a:lnTo>
                  <a:lnTo>
                    <a:pt x="53648" y="91129"/>
                  </a:lnTo>
                  <a:lnTo>
                    <a:pt x="54696" y="85632"/>
                  </a:lnTo>
                  <a:lnTo>
                    <a:pt x="62624" y="85632"/>
                  </a:lnTo>
                  <a:lnTo>
                    <a:pt x="62970" y="85081"/>
                  </a:lnTo>
                  <a:close/>
                </a:path>
                <a:path w="81914" h="107315">
                  <a:moveTo>
                    <a:pt x="62624" y="85632"/>
                  </a:moveTo>
                  <a:lnTo>
                    <a:pt x="54696" y="85632"/>
                  </a:lnTo>
                  <a:lnTo>
                    <a:pt x="57525" y="87641"/>
                  </a:lnTo>
                  <a:lnTo>
                    <a:pt x="59081" y="89272"/>
                  </a:lnTo>
                  <a:lnTo>
                    <a:pt x="62624" y="85632"/>
                  </a:lnTo>
                  <a:close/>
                </a:path>
                <a:path w="81914" h="107315">
                  <a:moveTo>
                    <a:pt x="38310" y="572"/>
                  </a:moveTo>
                  <a:lnTo>
                    <a:pt x="36744" y="1760"/>
                  </a:lnTo>
                  <a:lnTo>
                    <a:pt x="30123" y="5044"/>
                  </a:lnTo>
                  <a:lnTo>
                    <a:pt x="20596" y="12399"/>
                  </a:lnTo>
                  <a:lnTo>
                    <a:pt x="12333" y="19409"/>
                  </a:lnTo>
                  <a:lnTo>
                    <a:pt x="1759" y="19485"/>
                  </a:lnTo>
                  <a:lnTo>
                    <a:pt x="0" y="44010"/>
                  </a:lnTo>
                  <a:lnTo>
                    <a:pt x="1375" y="59057"/>
                  </a:lnTo>
                  <a:lnTo>
                    <a:pt x="7652" y="70808"/>
                  </a:lnTo>
                  <a:lnTo>
                    <a:pt x="20779" y="85632"/>
                  </a:lnTo>
                  <a:lnTo>
                    <a:pt x="23869" y="88732"/>
                  </a:lnTo>
                  <a:lnTo>
                    <a:pt x="25424" y="87079"/>
                  </a:lnTo>
                  <a:lnTo>
                    <a:pt x="28265" y="85081"/>
                  </a:lnTo>
                  <a:lnTo>
                    <a:pt x="62970" y="85081"/>
                  </a:lnTo>
                  <a:lnTo>
                    <a:pt x="75105" y="65057"/>
                  </a:lnTo>
                  <a:lnTo>
                    <a:pt x="80567" y="43465"/>
                  </a:lnTo>
                  <a:lnTo>
                    <a:pt x="81813" y="26411"/>
                  </a:lnTo>
                  <a:lnTo>
                    <a:pt x="81612" y="19485"/>
                  </a:lnTo>
                  <a:lnTo>
                    <a:pt x="71038" y="19409"/>
                  </a:lnTo>
                  <a:lnTo>
                    <a:pt x="62213" y="12108"/>
                  </a:lnTo>
                  <a:lnTo>
                    <a:pt x="52676" y="4730"/>
                  </a:lnTo>
                  <a:lnTo>
                    <a:pt x="48150" y="2073"/>
                  </a:lnTo>
                  <a:lnTo>
                    <a:pt x="42782" y="2073"/>
                  </a:lnTo>
                  <a:lnTo>
                    <a:pt x="40470" y="1393"/>
                  </a:lnTo>
                  <a:lnTo>
                    <a:pt x="38310" y="572"/>
                  </a:lnTo>
                  <a:close/>
                </a:path>
                <a:path w="81914" h="107315">
                  <a:moveTo>
                    <a:pt x="45234" y="0"/>
                  </a:moveTo>
                  <a:lnTo>
                    <a:pt x="43970" y="1090"/>
                  </a:lnTo>
                  <a:lnTo>
                    <a:pt x="42782" y="2073"/>
                  </a:lnTo>
                  <a:lnTo>
                    <a:pt x="48150" y="2073"/>
                  </a:lnTo>
                  <a:lnTo>
                    <a:pt x="45234" y="0"/>
                  </a:lnTo>
                  <a:close/>
                </a:path>
              </a:pathLst>
            </a:custGeom>
            <a:solidFill>
              <a:srgbClr val="F9EB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82">
              <a:extLst>
                <a:ext uri="{FF2B5EF4-FFF2-40B4-BE49-F238E27FC236}">
                  <a16:creationId xmlns:a16="http://schemas.microsoft.com/office/drawing/2014/main" id="{BDD78375-FEC7-BF21-6D2C-C4B96A8A72E8}"/>
                </a:ext>
              </a:extLst>
            </p:cNvPr>
            <p:cNvSpPr/>
            <p:nvPr/>
          </p:nvSpPr>
          <p:spPr>
            <a:xfrm>
              <a:off x="1716060" y="13213031"/>
              <a:ext cx="83820" cy="108585"/>
            </a:xfrm>
            <a:custGeom>
              <a:avLst/>
              <a:gdLst/>
              <a:ahLst/>
              <a:cxnLst/>
              <a:rect l="l" t="t" r="r" b="b"/>
              <a:pathLst>
                <a:path w="83819" h="108584">
                  <a:moveTo>
                    <a:pt x="28765" y="87695"/>
                  </a:moveTo>
                  <a:lnTo>
                    <a:pt x="27407" y="87695"/>
                  </a:lnTo>
                  <a:lnTo>
                    <a:pt x="28064" y="88818"/>
                  </a:lnTo>
                  <a:lnTo>
                    <a:pt x="28546" y="91389"/>
                  </a:lnTo>
                  <a:lnTo>
                    <a:pt x="30312" y="101412"/>
                  </a:lnTo>
                  <a:lnTo>
                    <a:pt x="40854" y="107969"/>
                  </a:lnTo>
                  <a:lnTo>
                    <a:pt x="41016" y="108012"/>
                  </a:lnTo>
                  <a:lnTo>
                    <a:pt x="41351" y="108012"/>
                  </a:lnTo>
                  <a:lnTo>
                    <a:pt x="41513" y="107969"/>
                  </a:lnTo>
                  <a:lnTo>
                    <a:pt x="42886" y="107115"/>
                  </a:lnTo>
                  <a:lnTo>
                    <a:pt x="41189" y="107115"/>
                  </a:lnTo>
                  <a:lnTo>
                    <a:pt x="31004" y="100786"/>
                  </a:lnTo>
                  <a:lnTo>
                    <a:pt x="29319" y="90665"/>
                  </a:lnTo>
                  <a:lnTo>
                    <a:pt x="28765" y="87695"/>
                  </a:lnTo>
                  <a:close/>
                </a:path>
                <a:path w="83819" h="108584">
                  <a:moveTo>
                    <a:pt x="57045" y="87360"/>
                  </a:moveTo>
                  <a:lnTo>
                    <a:pt x="55479" y="87360"/>
                  </a:lnTo>
                  <a:lnTo>
                    <a:pt x="54289" y="88008"/>
                  </a:lnTo>
                  <a:lnTo>
                    <a:pt x="53631" y="91389"/>
                  </a:lnTo>
                  <a:lnTo>
                    <a:pt x="51364" y="100786"/>
                  </a:lnTo>
                  <a:lnTo>
                    <a:pt x="41189" y="107115"/>
                  </a:lnTo>
                  <a:lnTo>
                    <a:pt x="42886" y="107115"/>
                  </a:lnTo>
                  <a:lnTo>
                    <a:pt x="52023" y="101434"/>
                  </a:lnTo>
                  <a:lnTo>
                    <a:pt x="54585" y="91205"/>
                  </a:lnTo>
                  <a:lnTo>
                    <a:pt x="54928" y="89390"/>
                  </a:lnTo>
                  <a:lnTo>
                    <a:pt x="55598" y="88245"/>
                  </a:lnTo>
                  <a:lnTo>
                    <a:pt x="61388" y="88245"/>
                  </a:lnTo>
                  <a:lnTo>
                    <a:pt x="58180" y="88127"/>
                  </a:lnTo>
                  <a:lnTo>
                    <a:pt x="57834" y="88008"/>
                  </a:lnTo>
                  <a:lnTo>
                    <a:pt x="57512" y="87695"/>
                  </a:lnTo>
                  <a:lnTo>
                    <a:pt x="57045" y="87360"/>
                  </a:lnTo>
                  <a:close/>
                </a:path>
                <a:path w="83819" h="108584">
                  <a:moveTo>
                    <a:pt x="61388" y="88245"/>
                  </a:moveTo>
                  <a:lnTo>
                    <a:pt x="56657" y="88245"/>
                  </a:lnTo>
                  <a:lnTo>
                    <a:pt x="56894" y="88364"/>
                  </a:lnTo>
                  <a:lnTo>
                    <a:pt x="57413" y="88818"/>
                  </a:lnTo>
                  <a:lnTo>
                    <a:pt x="57953" y="89023"/>
                  </a:lnTo>
                  <a:lnTo>
                    <a:pt x="60610" y="89023"/>
                  </a:lnTo>
                  <a:lnTo>
                    <a:pt x="61388" y="88245"/>
                  </a:lnTo>
                  <a:close/>
                </a:path>
                <a:path w="83819" h="108584">
                  <a:moveTo>
                    <a:pt x="39580" y="280"/>
                  </a:moveTo>
                  <a:lnTo>
                    <a:pt x="37571" y="280"/>
                  </a:lnTo>
                  <a:lnTo>
                    <a:pt x="36568" y="885"/>
                  </a:lnTo>
                  <a:lnTo>
                    <a:pt x="36307" y="1069"/>
                  </a:lnTo>
                  <a:lnTo>
                    <a:pt x="29168" y="4730"/>
                  </a:lnTo>
                  <a:lnTo>
                    <a:pt x="19954" y="11870"/>
                  </a:lnTo>
                  <a:lnTo>
                    <a:pt x="11886" y="18588"/>
                  </a:lnTo>
                  <a:lnTo>
                    <a:pt x="1776" y="18664"/>
                  </a:lnTo>
                  <a:lnTo>
                    <a:pt x="1311" y="18664"/>
                  </a:lnTo>
                  <a:lnTo>
                    <a:pt x="933" y="19020"/>
                  </a:lnTo>
                  <a:lnTo>
                    <a:pt x="0" y="30221"/>
                  </a:lnTo>
                  <a:lnTo>
                    <a:pt x="3007" y="51565"/>
                  </a:lnTo>
                  <a:lnTo>
                    <a:pt x="20224" y="86398"/>
                  </a:lnTo>
                  <a:lnTo>
                    <a:pt x="22395" y="88516"/>
                  </a:lnTo>
                  <a:lnTo>
                    <a:pt x="24998" y="88516"/>
                  </a:lnTo>
                  <a:lnTo>
                    <a:pt x="25560" y="88289"/>
                  </a:lnTo>
                  <a:lnTo>
                    <a:pt x="26014" y="87867"/>
                  </a:lnTo>
                  <a:lnTo>
                    <a:pt x="26348" y="87695"/>
                  </a:lnTo>
                  <a:lnTo>
                    <a:pt x="28765" y="87695"/>
                  </a:lnTo>
                  <a:lnTo>
                    <a:pt x="22708" y="87619"/>
                  </a:lnTo>
                  <a:lnTo>
                    <a:pt x="20613" y="85524"/>
                  </a:lnTo>
                  <a:lnTo>
                    <a:pt x="8182" y="65010"/>
                  </a:lnTo>
                  <a:lnTo>
                    <a:pt x="2761" y="43469"/>
                  </a:lnTo>
                  <a:lnTo>
                    <a:pt x="1557" y="26465"/>
                  </a:lnTo>
                  <a:lnTo>
                    <a:pt x="1776" y="19561"/>
                  </a:lnTo>
                  <a:lnTo>
                    <a:pt x="12350" y="19485"/>
                  </a:lnTo>
                  <a:lnTo>
                    <a:pt x="20613" y="12475"/>
                  </a:lnTo>
                  <a:lnTo>
                    <a:pt x="30150" y="5119"/>
                  </a:lnTo>
                  <a:lnTo>
                    <a:pt x="36772" y="1836"/>
                  </a:lnTo>
                  <a:lnTo>
                    <a:pt x="37636" y="1166"/>
                  </a:lnTo>
                  <a:lnTo>
                    <a:pt x="43988" y="1166"/>
                  </a:lnTo>
                  <a:lnTo>
                    <a:pt x="44322" y="885"/>
                  </a:lnTo>
                  <a:lnTo>
                    <a:pt x="47932" y="885"/>
                  </a:lnTo>
                  <a:lnTo>
                    <a:pt x="41513" y="799"/>
                  </a:lnTo>
                  <a:lnTo>
                    <a:pt x="40768" y="615"/>
                  </a:lnTo>
                  <a:lnTo>
                    <a:pt x="40185" y="388"/>
                  </a:lnTo>
                  <a:lnTo>
                    <a:pt x="39580" y="280"/>
                  </a:lnTo>
                  <a:close/>
                </a:path>
                <a:path w="83819" h="108584">
                  <a:moveTo>
                    <a:pt x="71692" y="75482"/>
                  </a:moveTo>
                  <a:lnTo>
                    <a:pt x="62684" y="85675"/>
                  </a:lnTo>
                  <a:lnTo>
                    <a:pt x="60297" y="88127"/>
                  </a:lnTo>
                  <a:lnTo>
                    <a:pt x="61506" y="88127"/>
                  </a:lnTo>
                  <a:lnTo>
                    <a:pt x="63051" y="86582"/>
                  </a:lnTo>
                  <a:lnTo>
                    <a:pt x="68538" y="80685"/>
                  </a:lnTo>
                  <a:lnTo>
                    <a:pt x="71692" y="75482"/>
                  </a:lnTo>
                  <a:close/>
                </a:path>
                <a:path w="83819" h="108584">
                  <a:moveTo>
                    <a:pt x="27526" y="86798"/>
                  </a:moveTo>
                  <a:lnTo>
                    <a:pt x="25960" y="86798"/>
                  </a:lnTo>
                  <a:lnTo>
                    <a:pt x="25452" y="87155"/>
                  </a:lnTo>
                  <a:lnTo>
                    <a:pt x="25139" y="87489"/>
                  </a:lnTo>
                  <a:lnTo>
                    <a:pt x="24761" y="87619"/>
                  </a:lnTo>
                  <a:lnTo>
                    <a:pt x="28751" y="87619"/>
                  </a:lnTo>
                  <a:lnTo>
                    <a:pt x="28725" y="87479"/>
                  </a:lnTo>
                  <a:lnTo>
                    <a:pt x="27526" y="86798"/>
                  </a:lnTo>
                  <a:close/>
                </a:path>
                <a:path w="83819" h="108584">
                  <a:moveTo>
                    <a:pt x="82698" y="35066"/>
                  </a:moveTo>
                  <a:lnTo>
                    <a:pt x="80344" y="51565"/>
                  </a:lnTo>
                  <a:lnTo>
                    <a:pt x="78497" y="58899"/>
                  </a:lnTo>
                  <a:lnTo>
                    <a:pt x="72794" y="73664"/>
                  </a:lnTo>
                  <a:lnTo>
                    <a:pt x="71692" y="75482"/>
                  </a:lnTo>
                  <a:lnTo>
                    <a:pt x="75629" y="71026"/>
                  </a:lnTo>
                  <a:lnTo>
                    <a:pt x="81918" y="59256"/>
                  </a:lnTo>
                  <a:lnTo>
                    <a:pt x="83326" y="44167"/>
                  </a:lnTo>
                  <a:lnTo>
                    <a:pt x="82698" y="35066"/>
                  </a:lnTo>
                  <a:close/>
                </a:path>
                <a:path w="83819" h="108584">
                  <a:moveTo>
                    <a:pt x="47932" y="885"/>
                  </a:moveTo>
                  <a:lnTo>
                    <a:pt x="45726" y="885"/>
                  </a:lnTo>
                  <a:lnTo>
                    <a:pt x="46799" y="1166"/>
                  </a:lnTo>
                  <a:lnTo>
                    <a:pt x="48242" y="2203"/>
                  </a:lnTo>
                  <a:lnTo>
                    <a:pt x="52703" y="4806"/>
                  </a:lnTo>
                  <a:lnTo>
                    <a:pt x="62230" y="12183"/>
                  </a:lnTo>
                  <a:lnTo>
                    <a:pt x="71055" y="19485"/>
                  </a:lnTo>
                  <a:lnTo>
                    <a:pt x="81629" y="19561"/>
                  </a:lnTo>
                  <a:lnTo>
                    <a:pt x="82698" y="35066"/>
                  </a:lnTo>
                  <a:lnTo>
                    <a:pt x="83386" y="30178"/>
                  </a:lnTo>
                  <a:lnTo>
                    <a:pt x="82482" y="19020"/>
                  </a:lnTo>
                  <a:lnTo>
                    <a:pt x="82104" y="18664"/>
                  </a:lnTo>
                  <a:lnTo>
                    <a:pt x="71519" y="18588"/>
                  </a:lnTo>
                  <a:lnTo>
                    <a:pt x="62781" y="11470"/>
                  </a:lnTo>
                  <a:lnTo>
                    <a:pt x="53654" y="4417"/>
                  </a:lnTo>
                  <a:lnTo>
                    <a:pt x="48739" y="1458"/>
                  </a:lnTo>
                  <a:lnTo>
                    <a:pt x="47932" y="885"/>
                  </a:lnTo>
                  <a:close/>
                </a:path>
                <a:path w="83819" h="108584">
                  <a:moveTo>
                    <a:pt x="43988" y="1166"/>
                  </a:moveTo>
                  <a:lnTo>
                    <a:pt x="39429" y="1166"/>
                  </a:lnTo>
                  <a:lnTo>
                    <a:pt x="39936" y="1252"/>
                  </a:lnTo>
                  <a:lnTo>
                    <a:pt x="40498" y="1468"/>
                  </a:lnTo>
                  <a:lnTo>
                    <a:pt x="41287" y="1695"/>
                  </a:lnTo>
                  <a:lnTo>
                    <a:pt x="42809" y="1695"/>
                  </a:lnTo>
                  <a:lnTo>
                    <a:pt x="43501" y="1576"/>
                  </a:lnTo>
                  <a:lnTo>
                    <a:pt x="43988" y="1166"/>
                  </a:lnTo>
                  <a:close/>
                </a:path>
                <a:path w="83819" h="108584">
                  <a:moveTo>
                    <a:pt x="46125" y="0"/>
                  </a:moveTo>
                  <a:lnTo>
                    <a:pt x="44095" y="0"/>
                  </a:lnTo>
                  <a:lnTo>
                    <a:pt x="43177" y="691"/>
                  </a:lnTo>
                  <a:lnTo>
                    <a:pt x="42745" y="799"/>
                  </a:lnTo>
                  <a:lnTo>
                    <a:pt x="47810" y="799"/>
                  </a:lnTo>
                  <a:lnTo>
                    <a:pt x="47368" y="486"/>
                  </a:lnTo>
                  <a:lnTo>
                    <a:pt x="46125" y="0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83">
              <a:extLst>
                <a:ext uri="{FF2B5EF4-FFF2-40B4-BE49-F238E27FC236}">
                  <a16:creationId xmlns:a16="http://schemas.microsoft.com/office/drawing/2014/main" id="{B79C1C94-985D-1B0E-7DE1-CB10733F2B86}"/>
                </a:ext>
              </a:extLst>
            </p:cNvPr>
            <p:cNvSpPr/>
            <p:nvPr/>
          </p:nvSpPr>
          <p:spPr>
            <a:xfrm>
              <a:off x="1716867" y="13220523"/>
              <a:ext cx="81915" cy="81915"/>
            </a:xfrm>
            <a:custGeom>
              <a:avLst/>
              <a:gdLst/>
              <a:ahLst/>
              <a:cxnLst/>
              <a:rect l="l" t="t" r="r" b="b"/>
              <a:pathLst>
                <a:path w="81914" h="81915">
                  <a:moveTo>
                    <a:pt x="66859" y="23503"/>
                  </a:moveTo>
                  <a:lnTo>
                    <a:pt x="14711" y="23503"/>
                  </a:lnTo>
                  <a:lnTo>
                    <a:pt x="15300" y="48206"/>
                  </a:lnTo>
                  <a:lnTo>
                    <a:pt x="18170" y="62513"/>
                  </a:lnTo>
                  <a:lnTo>
                    <a:pt x="25726" y="71888"/>
                  </a:lnTo>
                  <a:lnTo>
                    <a:pt x="40374" y="81797"/>
                  </a:lnTo>
                  <a:lnTo>
                    <a:pt x="55880" y="70934"/>
                  </a:lnTo>
                  <a:lnTo>
                    <a:pt x="63808" y="61241"/>
                  </a:lnTo>
                  <a:lnTo>
                    <a:pt x="66640" y="47252"/>
                  </a:lnTo>
                  <a:lnTo>
                    <a:pt x="66859" y="23503"/>
                  </a:lnTo>
                  <a:close/>
                </a:path>
                <a:path w="81914" h="81915">
                  <a:moveTo>
                    <a:pt x="77331" y="23503"/>
                  </a:moveTo>
                  <a:lnTo>
                    <a:pt x="66859" y="23503"/>
                  </a:lnTo>
                  <a:lnTo>
                    <a:pt x="72378" y="27489"/>
                  </a:lnTo>
                  <a:lnTo>
                    <a:pt x="77331" y="23503"/>
                  </a:lnTo>
                  <a:close/>
                </a:path>
                <a:path w="81914" h="81915">
                  <a:moveTo>
                    <a:pt x="0" y="12064"/>
                  </a:moveTo>
                  <a:lnTo>
                    <a:pt x="1382" y="15337"/>
                  </a:lnTo>
                  <a:lnTo>
                    <a:pt x="10109" y="16914"/>
                  </a:lnTo>
                  <a:lnTo>
                    <a:pt x="1425" y="21516"/>
                  </a:lnTo>
                  <a:lnTo>
                    <a:pt x="11038" y="26851"/>
                  </a:lnTo>
                  <a:lnTo>
                    <a:pt x="14711" y="23503"/>
                  </a:lnTo>
                  <a:lnTo>
                    <a:pt x="77331" y="23503"/>
                  </a:lnTo>
                  <a:lnTo>
                    <a:pt x="79518" y="21742"/>
                  </a:lnTo>
                  <a:lnTo>
                    <a:pt x="72378" y="18167"/>
                  </a:lnTo>
                  <a:lnTo>
                    <a:pt x="69246" y="16083"/>
                  </a:lnTo>
                  <a:lnTo>
                    <a:pt x="79844" y="16083"/>
                  </a:lnTo>
                  <a:lnTo>
                    <a:pt x="80457" y="14683"/>
                  </a:lnTo>
                  <a:lnTo>
                    <a:pt x="72668" y="14683"/>
                  </a:lnTo>
                  <a:lnTo>
                    <a:pt x="66511" y="14299"/>
                  </a:lnTo>
                  <a:lnTo>
                    <a:pt x="66168" y="14051"/>
                  </a:lnTo>
                  <a:lnTo>
                    <a:pt x="9230" y="14051"/>
                  </a:lnTo>
                  <a:lnTo>
                    <a:pt x="0" y="12064"/>
                  </a:lnTo>
                  <a:close/>
                </a:path>
                <a:path w="81914" h="81915">
                  <a:moveTo>
                    <a:pt x="79844" y="16083"/>
                  </a:moveTo>
                  <a:lnTo>
                    <a:pt x="69246" y="16083"/>
                  </a:lnTo>
                  <a:lnTo>
                    <a:pt x="79745" y="16309"/>
                  </a:lnTo>
                  <a:lnTo>
                    <a:pt x="79844" y="16083"/>
                  </a:lnTo>
                  <a:close/>
                </a:path>
                <a:path w="81914" h="81915">
                  <a:moveTo>
                    <a:pt x="81603" y="12064"/>
                  </a:moveTo>
                  <a:lnTo>
                    <a:pt x="72668" y="14683"/>
                  </a:lnTo>
                  <a:lnTo>
                    <a:pt x="80457" y="14683"/>
                  </a:lnTo>
                  <a:lnTo>
                    <a:pt x="81603" y="12064"/>
                  </a:lnTo>
                  <a:close/>
                </a:path>
                <a:path w="81914" h="81915">
                  <a:moveTo>
                    <a:pt x="30448" y="0"/>
                  </a:moveTo>
                  <a:lnTo>
                    <a:pt x="21600" y="9150"/>
                  </a:lnTo>
                  <a:lnTo>
                    <a:pt x="15479" y="13456"/>
                  </a:lnTo>
                  <a:lnTo>
                    <a:pt x="9230" y="14051"/>
                  </a:lnTo>
                  <a:lnTo>
                    <a:pt x="66168" y="14051"/>
                  </a:lnTo>
                  <a:lnTo>
                    <a:pt x="60268" y="9782"/>
                  </a:lnTo>
                  <a:lnTo>
                    <a:pt x="54021" y="3132"/>
                  </a:lnTo>
                  <a:lnTo>
                    <a:pt x="42438" y="3132"/>
                  </a:lnTo>
                  <a:lnTo>
                    <a:pt x="31798" y="3056"/>
                  </a:lnTo>
                  <a:lnTo>
                    <a:pt x="30448" y="0"/>
                  </a:lnTo>
                  <a:close/>
                </a:path>
                <a:path w="81914" h="81915">
                  <a:moveTo>
                    <a:pt x="44231" y="0"/>
                  </a:moveTo>
                  <a:lnTo>
                    <a:pt x="42438" y="3132"/>
                  </a:lnTo>
                  <a:lnTo>
                    <a:pt x="54021" y="3132"/>
                  </a:lnTo>
                  <a:lnTo>
                    <a:pt x="49890" y="3056"/>
                  </a:lnTo>
                  <a:lnTo>
                    <a:pt x="49529" y="2527"/>
                  </a:lnTo>
                  <a:lnTo>
                    <a:pt x="46164" y="2527"/>
                  </a:lnTo>
                  <a:lnTo>
                    <a:pt x="44231" y="0"/>
                  </a:lnTo>
                  <a:close/>
                </a:path>
                <a:path w="81914" h="81915">
                  <a:moveTo>
                    <a:pt x="33883" y="0"/>
                  </a:moveTo>
                  <a:lnTo>
                    <a:pt x="31798" y="3056"/>
                  </a:lnTo>
                  <a:lnTo>
                    <a:pt x="42400" y="3056"/>
                  </a:lnTo>
                  <a:lnTo>
                    <a:pt x="42256" y="2765"/>
                  </a:lnTo>
                  <a:lnTo>
                    <a:pt x="35816" y="2765"/>
                  </a:lnTo>
                  <a:lnTo>
                    <a:pt x="33883" y="0"/>
                  </a:lnTo>
                  <a:close/>
                </a:path>
                <a:path w="81914" h="81915">
                  <a:moveTo>
                    <a:pt x="51078" y="0"/>
                  </a:moveTo>
                  <a:lnTo>
                    <a:pt x="49890" y="3056"/>
                  </a:lnTo>
                  <a:lnTo>
                    <a:pt x="53950" y="3056"/>
                  </a:lnTo>
                  <a:lnTo>
                    <a:pt x="51078" y="0"/>
                  </a:lnTo>
                  <a:close/>
                </a:path>
                <a:path w="81914" h="81915">
                  <a:moveTo>
                    <a:pt x="40893" y="0"/>
                  </a:moveTo>
                  <a:lnTo>
                    <a:pt x="39262" y="2451"/>
                  </a:lnTo>
                  <a:lnTo>
                    <a:pt x="36018" y="2451"/>
                  </a:lnTo>
                  <a:lnTo>
                    <a:pt x="35816" y="2765"/>
                  </a:lnTo>
                  <a:lnTo>
                    <a:pt x="42256" y="2765"/>
                  </a:lnTo>
                  <a:lnTo>
                    <a:pt x="42102" y="2451"/>
                  </a:lnTo>
                  <a:lnTo>
                    <a:pt x="39262" y="2451"/>
                  </a:lnTo>
                  <a:lnTo>
                    <a:pt x="37599" y="0"/>
                  </a:lnTo>
                  <a:lnTo>
                    <a:pt x="40893" y="0"/>
                  </a:lnTo>
                  <a:close/>
                </a:path>
                <a:path w="81914" h="81915">
                  <a:moveTo>
                    <a:pt x="47806" y="0"/>
                  </a:moveTo>
                  <a:lnTo>
                    <a:pt x="46164" y="2527"/>
                  </a:lnTo>
                  <a:lnTo>
                    <a:pt x="49529" y="2527"/>
                  </a:lnTo>
                  <a:lnTo>
                    <a:pt x="47806" y="0"/>
                  </a:lnTo>
                  <a:close/>
                </a:path>
              </a:pathLst>
            </a:custGeom>
            <a:solidFill>
              <a:srgbClr val="2EA5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84">
              <a:extLst>
                <a:ext uri="{FF2B5EF4-FFF2-40B4-BE49-F238E27FC236}">
                  <a16:creationId xmlns:a16="http://schemas.microsoft.com/office/drawing/2014/main" id="{EEE49CE9-454B-42A3-EAF5-EB744EEE7A69}"/>
                </a:ext>
              </a:extLst>
            </p:cNvPr>
            <p:cNvSpPr/>
            <p:nvPr/>
          </p:nvSpPr>
          <p:spPr>
            <a:xfrm>
              <a:off x="1715966" y="13219634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19" h="83819">
                  <a:moveTo>
                    <a:pt x="32556" y="76785"/>
                  </a:moveTo>
                  <a:lnTo>
                    <a:pt x="34233" y="79226"/>
                  </a:lnTo>
                  <a:lnTo>
                    <a:pt x="40951" y="83525"/>
                  </a:lnTo>
                  <a:lnTo>
                    <a:pt x="41113" y="83569"/>
                  </a:lnTo>
                  <a:lnTo>
                    <a:pt x="41448" y="83569"/>
                  </a:lnTo>
                  <a:lnTo>
                    <a:pt x="41621" y="83525"/>
                  </a:lnTo>
                  <a:lnTo>
                    <a:pt x="42901" y="82683"/>
                  </a:lnTo>
                  <a:lnTo>
                    <a:pt x="41275" y="82683"/>
                  </a:lnTo>
                  <a:lnTo>
                    <a:pt x="32556" y="76785"/>
                  </a:lnTo>
                  <a:close/>
                </a:path>
                <a:path w="83819" h="83819">
                  <a:moveTo>
                    <a:pt x="51627" y="75435"/>
                  </a:moveTo>
                  <a:lnTo>
                    <a:pt x="41275" y="82683"/>
                  </a:lnTo>
                  <a:lnTo>
                    <a:pt x="42901" y="82683"/>
                  </a:lnTo>
                  <a:lnTo>
                    <a:pt x="48004" y="79324"/>
                  </a:lnTo>
                  <a:lnTo>
                    <a:pt x="51627" y="75435"/>
                  </a:lnTo>
                  <a:close/>
                </a:path>
                <a:path w="83819" h="83819">
                  <a:moveTo>
                    <a:pt x="15970" y="39418"/>
                  </a:moveTo>
                  <a:lnTo>
                    <a:pt x="16201" y="49092"/>
                  </a:lnTo>
                  <a:lnTo>
                    <a:pt x="19071" y="63399"/>
                  </a:lnTo>
                  <a:lnTo>
                    <a:pt x="26627" y="72774"/>
                  </a:lnTo>
                  <a:lnTo>
                    <a:pt x="32556" y="76785"/>
                  </a:lnTo>
                  <a:lnTo>
                    <a:pt x="24080" y="64440"/>
                  </a:lnTo>
                  <a:lnTo>
                    <a:pt x="21077" y="58283"/>
                  </a:lnTo>
                  <a:lnTo>
                    <a:pt x="18906" y="51608"/>
                  </a:lnTo>
                  <a:lnTo>
                    <a:pt x="17197" y="45546"/>
                  </a:lnTo>
                  <a:lnTo>
                    <a:pt x="15970" y="39418"/>
                  </a:lnTo>
                  <a:close/>
                </a:path>
                <a:path w="83819" h="83819">
                  <a:moveTo>
                    <a:pt x="67626" y="38870"/>
                  </a:moveTo>
                  <a:lnTo>
                    <a:pt x="63526" y="54384"/>
                  </a:lnTo>
                  <a:lnTo>
                    <a:pt x="60858" y="60929"/>
                  </a:lnTo>
                  <a:lnTo>
                    <a:pt x="53297" y="73642"/>
                  </a:lnTo>
                  <a:lnTo>
                    <a:pt x="51627" y="75435"/>
                  </a:lnTo>
                  <a:lnTo>
                    <a:pt x="56781" y="71826"/>
                  </a:lnTo>
                  <a:lnTo>
                    <a:pt x="64708" y="62135"/>
                  </a:lnTo>
                  <a:lnTo>
                    <a:pt x="67540" y="48144"/>
                  </a:lnTo>
                  <a:lnTo>
                    <a:pt x="67626" y="38870"/>
                  </a:lnTo>
                  <a:close/>
                </a:path>
                <a:path w="83819" h="83819">
                  <a:moveTo>
                    <a:pt x="15647" y="25858"/>
                  </a:moveTo>
                  <a:lnTo>
                    <a:pt x="14737" y="25858"/>
                  </a:lnTo>
                  <a:lnTo>
                    <a:pt x="15109" y="32649"/>
                  </a:lnTo>
                  <a:lnTo>
                    <a:pt x="15887" y="38870"/>
                  </a:lnTo>
                  <a:lnTo>
                    <a:pt x="15970" y="39418"/>
                  </a:lnTo>
                  <a:lnTo>
                    <a:pt x="15647" y="25858"/>
                  </a:lnTo>
                  <a:close/>
                </a:path>
                <a:path w="83819" h="83819">
                  <a:moveTo>
                    <a:pt x="67760" y="24389"/>
                  </a:moveTo>
                  <a:lnTo>
                    <a:pt x="67626" y="38870"/>
                  </a:lnTo>
                  <a:lnTo>
                    <a:pt x="67965" y="37588"/>
                  </a:lnTo>
                  <a:lnTo>
                    <a:pt x="68505" y="29260"/>
                  </a:lnTo>
                  <a:lnTo>
                    <a:pt x="68624" y="25922"/>
                  </a:lnTo>
                  <a:lnTo>
                    <a:pt x="77714" y="25922"/>
                  </a:lnTo>
                  <a:lnTo>
                    <a:pt x="77864" y="25804"/>
                  </a:lnTo>
                  <a:lnTo>
                    <a:pt x="70709" y="25804"/>
                  </a:lnTo>
                  <a:lnTo>
                    <a:pt x="69186" y="25415"/>
                  </a:lnTo>
                  <a:lnTo>
                    <a:pt x="67760" y="24389"/>
                  </a:lnTo>
                  <a:close/>
                </a:path>
                <a:path w="83819" h="83819">
                  <a:moveTo>
                    <a:pt x="77714" y="25922"/>
                  </a:moveTo>
                  <a:lnTo>
                    <a:pt x="68624" y="25922"/>
                  </a:lnTo>
                  <a:lnTo>
                    <a:pt x="69726" y="26430"/>
                  </a:lnTo>
                  <a:lnTo>
                    <a:pt x="70914" y="26689"/>
                  </a:lnTo>
                  <a:lnTo>
                    <a:pt x="76746" y="26689"/>
                  </a:lnTo>
                  <a:lnTo>
                    <a:pt x="77714" y="25922"/>
                  </a:lnTo>
                  <a:close/>
                </a:path>
                <a:path w="83819" h="83819">
                  <a:moveTo>
                    <a:pt x="976" y="12054"/>
                  </a:moveTo>
                  <a:lnTo>
                    <a:pt x="652" y="12054"/>
                  </a:lnTo>
                  <a:lnTo>
                    <a:pt x="393" y="12172"/>
                  </a:lnTo>
                  <a:lnTo>
                    <a:pt x="4" y="12626"/>
                  </a:lnTo>
                  <a:lnTo>
                    <a:pt x="0" y="13101"/>
                  </a:lnTo>
                  <a:lnTo>
                    <a:pt x="1149" y="15845"/>
                  </a:lnTo>
                  <a:lnTo>
                    <a:pt x="5599" y="17389"/>
                  </a:lnTo>
                  <a:lnTo>
                    <a:pt x="8461" y="18146"/>
                  </a:lnTo>
                  <a:lnTo>
                    <a:pt x="1624" y="21775"/>
                  </a:lnTo>
                  <a:lnTo>
                    <a:pt x="1506" y="21969"/>
                  </a:lnTo>
                  <a:lnTo>
                    <a:pt x="1495" y="22833"/>
                  </a:lnTo>
                  <a:lnTo>
                    <a:pt x="1613" y="23028"/>
                  </a:lnTo>
                  <a:lnTo>
                    <a:pt x="5642" y="25264"/>
                  </a:lnTo>
                  <a:lnTo>
                    <a:pt x="8969" y="26322"/>
                  </a:lnTo>
                  <a:lnTo>
                    <a:pt x="13062" y="26322"/>
                  </a:lnTo>
                  <a:lnTo>
                    <a:pt x="14035" y="26106"/>
                  </a:lnTo>
                  <a:lnTo>
                    <a:pt x="14737" y="25858"/>
                  </a:lnTo>
                  <a:lnTo>
                    <a:pt x="15647" y="25858"/>
                  </a:lnTo>
                  <a:lnTo>
                    <a:pt x="15636" y="25426"/>
                  </a:lnTo>
                  <a:lnTo>
                    <a:pt x="9620" y="25415"/>
                  </a:lnTo>
                  <a:lnTo>
                    <a:pt x="6582" y="24767"/>
                  </a:lnTo>
                  <a:lnTo>
                    <a:pt x="2326" y="22401"/>
                  </a:lnTo>
                  <a:lnTo>
                    <a:pt x="11010" y="17800"/>
                  </a:lnTo>
                  <a:lnTo>
                    <a:pt x="2283" y="16223"/>
                  </a:lnTo>
                  <a:lnTo>
                    <a:pt x="900" y="12950"/>
                  </a:lnTo>
                  <a:lnTo>
                    <a:pt x="10033" y="12950"/>
                  </a:lnTo>
                  <a:lnTo>
                    <a:pt x="10383" y="12920"/>
                  </a:lnTo>
                  <a:lnTo>
                    <a:pt x="12008" y="12464"/>
                  </a:lnTo>
                  <a:lnTo>
                    <a:pt x="2680" y="12453"/>
                  </a:lnTo>
                  <a:lnTo>
                    <a:pt x="976" y="12054"/>
                  </a:lnTo>
                  <a:close/>
                </a:path>
                <a:path w="83819" h="83819">
                  <a:moveTo>
                    <a:pt x="73765" y="17044"/>
                  </a:moveTo>
                  <a:lnTo>
                    <a:pt x="70352" y="17109"/>
                  </a:lnTo>
                  <a:lnTo>
                    <a:pt x="73279" y="19064"/>
                  </a:lnTo>
                  <a:lnTo>
                    <a:pt x="80419" y="22639"/>
                  </a:lnTo>
                  <a:lnTo>
                    <a:pt x="76487" y="25804"/>
                  </a:lnTo>
                  <a:lnTo>
                    <a:pt x="77864" y="25804"/>
                  </a:lnTo>
                  <a:lnTo>
                    <a:pt x="81218" y="23147"/>
                  </a:lnTo>
                  <a:lnTo>
                    <a:pt x="81162" y="22077"/>
                  </a:lnTo>
                  <a:lnTo>
                    <a:pt x="73722" y="18275"/>
                  </a:lnTo>
                  <a:lnTo>
                    <a:pt x="73268" y="17951"/>
                  </a:lnTo>
                  <a:lnTo>
                    <a:pt x="80851" y="17940"/>
                  </a:lnTo>
                  <a:lnTo>
                    <a:pt x="81332" y="17055"/>
                  </a:lnTo>
                  <a:lnTo>
                    <a:pt x="73765" y="17044"/>
                  </a:lnTo>
                  <a:close/>
                </a:path>
                <a:path w="83819" h="83819">
                  <a:moveTo>
                    <a:pt x="15612" y="24389"/>
                  </a:moveTo>
                  <a:lnTo>
                    <a:pt x="14467" y="25426"/>
                  </a:lnTo>
                  <a:lnTo>
                    <a:pt x="15636" y="25426"/>
                  </a:lnTo>
                  <a:lnTo>
                    <a:pt x="15612" y="24389"/>
                  </a:lnTo>
                  <a:close/>
                </a:path>
                <a:path w="83819" h="83819">
                  <a:moveTo>
                    <a:pt x="83400" y="12950"/>
                  </a:moveTo>
                  <a:lnTo>
                    <a:pt x="82503" y="12950"/>
                  </a:lnTo>
                  <a:lnTo>
                    <a:pt x="80710" y="17055"/>
                  </a:lnTo>
                  <a:lnTo>
                    <a:pt x="81338" y="17044"/>
                  </a:lnTo>
                  <a:lnTo>
                    <a:pt x="83033" y="13922"/>
                  </a:lnTo>
                  <a:lnTo>
                    <a:pt x="83292" y="13361"/>
                  </a:lnTo>
                  <a:lnTo>
                    <a:pt x="83400" y="12950"/>
                  </a:lnTo>
                  <a:close/>
                </a:path>
                <a:path w="83819" h="83819">
                  <a:moveTo>
                    <a:pt x="53253" y="885"/>
                  </a:moveTo>
                  <a:lnTo>
                    <a:pt x="51979" y="885"/>
                  </a:lnTo>
                  <a:lnTo>
                    <a:pt x="58995" y="8385"/>
                  </a:lnTo>
                  <a:lnTo>
                    <a:pt x="63915" y="12236"/>
                  </a:lnTo>
                  <a:lnTo>
                    <a:pt x="69061" y="13655"/>
                  </a:lnTo>
                  <a:lnTo>
                    <a:pt x="76757" y="13857"/>
                  </a:lnTo>
                  <a:lnTo>
                    <a:pt x="78658" y="13857"/>
                  </a:lnTo>
                  <a:lnTo>
                    <a:pt x="80581" y="13587"/>
                  </a:lnTo>
                  <a:lnTo>
                    <a:pt x="82438" y="12972"/>
                  </a:lnTo>
                  <a:lnTo>
                    <a:pt x="76757" y="12972"/>
                  </a:lnTo>
                  <a:lnTo>
                    <a:pt x="67751" y="11007"/>
                  </a:lnTo>
                  <a:lnTo>
                    <a:pt x="60052" y="6659"/>
                  </a:lnTo>
                  <a:lnTo>
                    <a:pt x="54633" y="2246"/>
                  </a:lnTo>
                  <a:lnTo>
                    <a:pt x="53253" y="885"/>
                  </a:lnTo>
                  <a:close/>
                </a:path>
                <a:path w="83819" h="83819">
                  <a:moveTo>
                    <a:pt x="10033" y="12950"/>
                  </a:moveTo>
                  <a:lnTo>
                    <a:pt x="900" y="12950"/>
                  </a:lnTo>
                  <a:lnTo>
                    <a:pt x="2564" y="13361"/>
                  </a:lnTo>
                  <a:lnTo>
                    <a:pt x="5329" y="13361"/>
                  </a:lnTo>
                  <a:lnTo>
                    <a:pt x="10033" y="12950"/>
                  </a:lnTo>
                  <a:close/>
                </a:path>
                <a:path w="83819" h="83819">
                  <a:moveTo>
                    <a:pt x="83011" y="12064"/>
                  </a:moveTo>
                  <a:lnTo>
                    <a:pt x="82277" y="12075"/>
                  </a:lnTo>
                  <a:lnTo>
                    <a:pt x="80473" y="12680"/>
                  </a:lnTo>
                  <a:lnTo>
                    <a:pt x="78637" y="12972"/>
                  </a:lnTo>
                  <a:lnTo>
                    <a:pt x="82438" y="12972"/>
                  </a:lnTo>
                  <a:lnTo>
                    <a:pt x="83400" y="12950"/>
                  </a:lnTo>
                  <a:lnTo>
                    <a:pt x="83400" y="12453"/>
                  </a:lnTo>
                  <a:lnTo>
                    <a:pt x="83011" y="12064"/>
                  </a:lnTo>
                  <a:close/>
                </a:path>
                <a:path w="83819" h="83819">
                  <a:moveTo>
                    <a:pt x="31457" y="0"/>
                  </a:moveTo>
                  <a:lnTo>
                    <a:pt x="31111" y="0"/>
                  </a:lnTo>
                  <a:lnTo>
                    <a:pt x="30874" y="97"/>
                  </a:lnTo>
                  <a:lnTo>
                    <a:pt x="30701" y="280"/>
                  </a:lnTo>
                  <a:lnTo>
                    <a:pt x="23258" y="6675"/>
                  </a:lnTo>
                  <a:lnTo>
                    <a:pt x="16257" y="10350"/>
                  </a:lnTo>
                  <a:lnTo>
                    <a:pt x="10085" y="12054"/>
                  </a:lnTo>
                  <a:lnTo>
                    <a:pt x="5329" y="12464"/>
                  </a:lnTo>
                  <a:lnTo>
                    <a:pt x="12047" y="12453"/>
                  </a:lnTo>
                  <a:lnTo>
                    <a:pt x="16715" y="11145"/>
                  </a:lnTo>
                  <a:lnTo>
                    <a:pt x="23858" y="7359"/>
                  </a:lnTo>
                  <a:lnTo>
                    <a:pt x="31349" y="885"/>
                  </a:lnTo>
                  <a:lnTo>
                    <a:pt x="32338" y="885"/>
                  </a:lnTo>
                  <a:lnTo>
                    <a:pt x="32065" y="280"/>
                  </a:lnTo>
                  <a:lnTo>
                    <a:pt x="31792" y="64"/>
                  </a:lnTo>
                  <a:lnTo>
                    <a:pt x="31457" y="0"/>
                  </a:lnTo>
                  <a:close/>
                </a:path>
                <a:path w="83819" h="83819">
                  <a:moveTo>
                    <a:pt x="42801" y="885"/>
                  </a:moveTo>
                  <a:lnTo>
                    <a:pt x="41794" y="885"/>
                  </a:lnTo>
                  <a:lnTo>
                    <a:pt x="42485" y="2279"/>
                  </a:lnTo>
                  <a:lnTo>
                    <a:pt x="43965" y="2279"/>
                  </a:lnTo>
                  <a:lnTo>
                    <a:pt x="44549" y="1911"/>
                  </a:lnTo>
                  <a:lnTo>
                    <a:pt x="44850" y="1382"/>
                  </a:lnTo>
                  <a:lnTo>
                    <a:pt x="43209" y="1382"/>
                  </a:lnTo>
                  <a:lnTo>
                    <a:pt x="42801" y="885"/>
                  </a:lnTo>
                  <a:close/>
                </a:path>
                <a:path w="83819" h="83819">
                  <a:moveTo>
                    <a:pt x="32338" y="885"/>
                  </a:moveTo>
                  <a:lnTo>
                    <a:pt x="31349" y="885"/>
                  </a:lnTo>
                  <a:lnTo>
                    <a:pt x="31954" y="2246"/>
                  </a:lnTo>
                  <a:lnTo>
                    <a:pt x="33477" y="2246"/>
                  </a:lnTo>
                  <a:lnTo>
                    <a:pt x="34043" y="1933"/>
                  </a:lnTo>
                  <a:lnTo>
                    <a:pt x="34466" y="1350"/>
                  </a:lnTo>
                  <a:lnTo>
                    <a:pt x="32699" y="1350"/>
                  </a:lnTo>
                  <a:lnTo>
                    <a:pt x="32338" y="885"/>
                  </a:lnTo>
                  <a:close/>
                </a:path>
                <a:path w="83819" h="83819">
                  <a:moveTo>
                    <a:pt x="49821" y="885"/>
                  </a:moveTo>
                  <a:lnTo>
                    <a:pt x="48706" y="885"/>
                  </a:lnTo>
                  <a:lnTo>
                    <a:pt x="49635" y="2246"/>
                  </a:lnTo>
                  <a:lnTo>
                    <a:pt x="51083" y="2246"/>
                  </a:lnTo>
                  <a:lnTo>
                    <a:pt x="51580" y="1911"/>
                  </a:lnTo>
                  <a:lnTo>
                    <a:pt x="51798" y="1350"/>
                  </a:lnTo>
                  <a:lnTo>
                    <a:pt x="50294" y="1350"/>
                  </a:lnTo>
                  <a:lnTo>
                    <a:pt x="49821" y="885"/>
                  </a:lnTo>
                  <a:close/>
                </a:path>
                <a:path w="83819" h="83819">
                  <a:moveTo>
                    <a:pt x="35935" y="885"/>
                  </a:moveTo>
                  <a:lnTo>
                    <a:pt x="34784" y="885"/>
                  </a:lnTo>
                  <a:lnTo>
                    <a:pt x="35637" y="2106"/>
                  </a:lnTo>
                  <a:lnTo>
                    <a:pt x="37300" y="2106"/>
                  </a:lnTo>
                  <a:lnTo>
                    <a:pt x="37905" y="1803"/>
                  </a:lnTo>
                  <a:lnTo>
                    <a:pt x="38283" y="1220"/>
                  </a:lnTo>
                  <a:lnTo>
                    <a:pt x="36263" y="1220"/>
                  </a:lnTo>
                  <a:lnTo>
                    <a:pt x="35935" y="885"/>
                  </a:lnTo>
                  <a:close/>
                </a:path>
                <a:path w="83819" h="83819">
                  <a:moveTo>
                    <a:pt x="46337" y="885"/>
                  </a:moveTo>
                  <a:lnTo>
                    <a:pt x="45131" y="885"/>
                  </a:lnTo>
                  <a:lnTo>
                    <a:pt x="45985" y="2019"/>
                  </a:lnTo>
                  <a:lnTo>
                    <a:pt x="47583" y="2019"/>
                  </a:lnTo>
                  <a:lnTo>
                    <a:pt x="48170" y="1706"/>
                  </a:lnTo>
                  <a:lnTo>
                    <a:pt x="48551" y="1123"/>
                  </a:lnTo>
                  <a:lnTo>
                    <a:pt x="46589" y="1123"/>
                  </a:lnTo>
                  <a:lnTo>
                    <a:pt x="46337" y="885"/>
                  </a:lnTo>
                  <a:close/>
                </a:path>
                <a:path w="83819" h="83819">
                  <a:moveTo>
                    <a:pt x="39644" y="885"/>
                  </a:moveTo>
                  <a:lnTo>
                    <a:pt x="38499" y="885"/>
                  </a:lnTo>
                  <a:lnTo>
                    <a:pt x="39245" y="1987"/>
                  </a:lnTo>
                  <a:lnTo>
                    <a:pt x="40703" y="1987"/>
                  </a:lnTo>
                  <a:lnTo>
                    <a:pt x="41243" y="1706"/>
                  </a:lnTo>
                  <a:lnTo>
                    <a:pt x="41656" y="1090"/>
                  </a:lnTo>
                  <a:lnTo>
                    <a:pt x="39828" y="1090"/>
                  </a:lnTo>
                  <a:lnTo>
                    <a:pt x="39644" y="885"/>
                  </a:lnTo>
                  <a:close/>
                </a:path>
                <a:path w="83819" h="83819">
                  <a:moveTo>
                    <a:pt x="45412" y="0"/>
                  </a:moveTo>
                  <a:lnTo>
                    <a:pt x="44775" y="21"/>
                  </a:lnTo>
                  <a:lnTo>
                    <a:pt x="44572" y="151"/>
                  </a:lnTo>
                  <a:lnTo>
                    <a:pt x="44455" y="280"/>
                  </a:lnTo>
                  <a:lnTo>
                    <a:pt x="43988" y="1090"/>
                  </a:lnTo>
                  <a:lnTo>
                    <a:pt x="43877" y="1220"/>
                  </a:lnTo>
                  <a:lnTo>
                    <a:pt x="43597" y="1382"/>
                  </a:lnTo>
                  <a:lnTo>
                    <a:pt x="44850" y="1382"/>
                  </a:lnTo>
                  <a:lnTo>
                    <a:pt x="45131" y="885"/>
                  </a:lnTo>
                  <a:lnTo>
                    <a:pt x="46337" y="885"/>
                  </a:lnTo>
                  <a:lnTo>
                    <a:pt x="46019" y="583"/>
                  </a:lnTo>
                  <a:lnTo>
                    <a:pt x="45671" y="129"/>
                  </a:lnTo>
                  <a:lnTo>
                    <a:pt x="45412" y="0"/>
                  </a:lnTo>
                  <a:close/>
                </a:path>
                <a:path w="83819" h="83819">
                  <a:moveTo>
                    <a:pt x="35075" y="0"/>
                  </a:moveTo>
                  <a:lnTo>
                    <a:pt x="34481" y="0"/>
                  </a:lnTo>
                  <a:lnTo>
                    <a:pt x="34220" y="140"/>
                  </a:lnTo>
                  <a:lnTo>
                    <a:pt x="33560" y="1090"/>
                  </a:lnTo>
                  <a:lnTo>
                    <a:pt x="33163" y="1350"/>
                  </a:lnTo>
                  <a:lnTo>
                    <a:pt x="34466" y="1350"/>
                  </a:lnTo>
                  <a:lnTo>
                    <a:pt x="34784" y="885"/>
                  </a:lnTo>
                  <a:lnTo>
                    <a:pt x="35935" y="885"/>
                  </a:lnTo>
                  <a:lnTo>
                    <a:pt x="35657" y="583"/>
                  </a:lnTo>
                  <a:lnTo>
                    <a:pt x="35315" y="129"/>
                  </a:lnTo>
                  <a:lnTo>
                    <a:pt x="35075" y="0"/>
                  </a:lnTo>
                  <a:close/>
                </a:path>
                <a:path w="83819" h="83819">
                  <a:moveTo>
                    <a:pt x="52228" y="0"/>
                  </a:moveTo>
                  <a:lnTo>
                    <a:pt x="51979" y="0"/>
                  </a:lnTo>
                  <a:lnTo>
                    <a:pt x="51515" y="64"/>
                  </a:lnTo>
                  <a:lnTo>
                    <a:pt x="51266" y="270"/>
                  </a:lnTo>
                  <a:lnTo>
                    <a:pt x="50938" y="1090"/>
                  </a:lnTo>
                  <a:lnTo>
                    <a:pt x="50694" y="1350"/>
                  </a:lnTo>
                  <a:lnTo>
                    <a:pt x="51798" y="1350"/>
                  </a:lnTo>
                  <a:lnTo>
                    <a:pt x="51979" y="885"/>
                  </a:lnTo>
                  <a:lnTo>
                    <a:pt x="53253" y="885"/>
                  </a:lnTo>
                  <a:lnTo>
                    <a:pt x="52442" y="97"/>
                  </a:lnTo>
                  <a:lnTo>
                    <a:pt x="52228" y="0"/>
                  </a:lnTo>
                  <a:close/>
                </a:path>
                <a:path w="83819" h="83819">
                  <a:moveTo>
                    <a:pt x="38802" y="0"/>
                  </a:moveTo>
                  <a:lnTo>
                    <a:pt x="38197" y="0"/>
                  </a:lnTo>
                  <a:lnTo>
                    <a:pt x="37956" y="129"/>
                  </a:lnTo>
                  <a:lnTo>
                    <a:pt x="37833" y="280"/>
                  </a:lnTo>
                  <a:lnTo>
                    <a:pt x="37516" y="777"/>
                  </a:lnTo>
                  <a:lnTo>
                    <a:pt x="37138" y="1220"/>
                  </a:lnTo>
                  <a:lnTo>
                    <a:pt x="38283" y="1220"/>
                  </a:lnTo>
                  <a:lnTo>
                    <a:pt x="38499" y="885"/>
                  </a:lnTo>
                  <a:lnTo>
                    <a:pt x="39644" y="885"/>
                  </a:lnTo>
                  <a:lnTo>
                    <a:pt x="39374" y="583"/>
                  </a:lnTo>
                  <a:lnTo>
                    <a:pt x="39063" y="140"/>
                  </a:lnTo>
                  <a:lnTo>
                    <a:pt x="38802" y="0"/>
                  </a:lnTo>
                  <a:close/>
                </a:path>
                <a:path w="83819" h="83819">
                  <a:moveTo>
                    <a:pt x="48998" y="0"/>
                  </a:moveTo>
                  <a:lnTo>
                    <a:pt x="48393" y="0"/>
                  </a:lnTo>
                  <a:lnTo>
                    <a:pt x="48150" y="140"/>
                  </a:lnTo>
                  <a:lnTo>
                    <a:pt x="48035" y="280"/>
                  </a:lnTo>
                  <a:lnTo>
                    <a:pt x="47635" y="885"/>
                  </a:lnTo>
                  <a:lnTo>
                    <a:pt x="47345" y="1123"/>
                  </a:lnTo>
                  <a:lnTo>
                    <a:pt x="48551" y="1123"/>
                  </a:lnTo>
                  <a:lnTo>
                    <a:pt x="48706" y="885"/>
                  </a:lnTo>
                  <a:lnTo>
                    <a:pt x="49821" y="885"/>
                  </a:lnTo>
                  <a:lnTo>
                    <a:pt x="49257" y="129"/>
                  </a:lnTo>
                  <a:lnTo>
                    <a:pt x="48998" y="0"/>
                  </a:lnTo>
                  <a:close/>
                </a:path>
                <a:path w="83819" h="83819">
                  <a:moveTo>
                    <a:pt x="41848" y="0"/>
                  </a:moveTo>
                  <a:lnTo>
                    <a:pt x="41491" y="0"/>
                  </a:lnTo>
                  <a:lnTo>
                    <a:pt x="41251" y="129"/>
                  </a:lnTo>
                  <a:lnTo>
                    <a:pt x="40541" y="1090"/>
                  </a:lnTo>
                  <a:lnTo>
                    <a:pt x="41656" y="1090"/>
                  </a:lnTo>
                  <a:lnTo>
                    <a:pt x="41794" y="885"/>
                  </a:lnTo>
                  <a:lnTo>
                    <a:pt x="42801" y="885"/>
                  </a:lnTo>
                  <a:lnTo>
                    <a:pt x="42485" y="280"/>
                  </a:lnTo>
                  <a:lnTo>
                    <a:pt x="42161" y="21"/>
                  </a:lnTo>
                  <a:lnTo>
                    <a:pt x="41848" y="0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85">
              <a:extLst>
                <a:ext uri="{FF2B5EF4-FFF2-40B4-BE49-F238E27FC236}">
                  <a16:creationId xmlns:a16="http://schemas.microsoft.com/office/drawing/2014/main" id="{C45A7011-971C-69E0-545A-F5DA78F9F561}"/>
                </a:ext>
              </a:extLst>
            </p:cNvPr>
            <p:cNvSpPr/>
            <p:nvPr/>
          </p:nvSpPr>
          <p:spPr>
            <a:xfrm>
              <a:off x="1732178" y="13240272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90">
                  <a:moveTo>
                    <a:pt x="4644" y="0"/>
                  </a:moveTo>
                  <a:lnTo>
                    <a:pt x="3553" y="3369"/>
                  </a:lnTo>
                  <a:lnTo>
                    <a:pt x="0" y="3369"/>
                  </a:lnTo>
                  <a:lnTo>
                    <a:pt x="2873" y="5454"/>
                  </a:lnTo>
                  <a:lnTo>
                    <a:pt x="1771" y="8835"/>
                  </a:lnTo>
                  <a:lnTo>
                    <a:pt x="4644" y="6739"/>
                  </a:lnTo>
                  <a:lnTo>
                    <a:pt x="7517" y="8835"/>
                  </a:lnTo>
                  <a:lnTo>
                    <a:pt x="6415" y="5454"/>
                  </a:lnTo>
                  <a:lnTo>
                    <a:pt x="9289" y="3369"/>
                  </a:lnTo>
                  <a:lnTo>
                    <a:pt x="5735" y="3369"/>
                  </a:lnTo>
                  <a:lnTo>
                    <a:pt x="4644" y="0"/>
                  </a:lnTo>
                  <a:close/>
                </a:path>
              </a:pathLst>
            </a:custGeom>
            <a:solidFill>
              <a:srgbClr val="F9EB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86">
              <a:extLst>
                <a:ext uri="{FF2B5EF4-FFF2-40B4-BE49-F238E27FC236}">
                  <a16:creationId xmlns:a16="http://schemas.microsoft.com/office/drawing/2014/main" id="{117563D2-0B30-9775-EE1A-069EC5676DC5}"/>
                </a:ext>
              </a:extLst>
            </p:cNvPr>
            <p:cNvSpPr/>
            <p:nvPr/>
          </p:nvSpPr>
          <p:spPr>
            <a:xfrm>
              <a:off x="1731502" y="13239602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4" h="10794">
                  <a:moveTo>
                    <a:pt x="5612" y="0"/>
                  </a:moveTo>
                  <a:lnTo>
                    <a:pt x="5029" y="0"/>
                  </a:lnTo>
                  <a:lnTo>
                    <a:pt x="4770" y="194"/>
                  </a:lnTo>
                  <a:lnTo>
                    <a:pt x="3733" y="3369"/>
                  </a:lnTo>
                  <a:lnTo>
                    <a:pt x="384" y="3369"/>
                  </a:lnTo>
                  <a:lnTo>
                    <a:pt x="125" y="3564"/>
                  </a:lnTo>
                  <a:lnTo>
                    <a:pt x="0" y="4277"/>
                  </a:lnTo>
                  <a:lnTo>
                    <a:pt x="123" y="4471"/>
                  </a:lnTo>
                  <a:lnTo>
                    <a:pt x="2750" y="6394"/>
                  </a:lnTo>
                  <a:lnTo>
                    <a:pt x="1748" y="9505"/>
                  </a:lnTo>
                  <a:lnTo>
                    <a:pt x="1810" y="9883"/>
                  </a:lnTo>
                  <a:lnTo>
                    <a:pt x="2167" y="10131"/>
                  </a:lnTo>
                  <a:lnTo>
                    <a:pt x="2307" y="10174"/>
                  </a:lnTo>
                  <a:lnTo>
                    <a:pt x="2588" y="10174"/>
                  </a:lnTo>
                  <a:lnTo>
                    <a:pt x="2718" y="10131"/>
                  </a:lnTo>
                  <a:lnTo>
                    <a:pt x="3585" y="9505"/>
                  </a:lnTo>
                  <a:lnTo>
                    <a:pt x="2448" y="9505"/>
                  </a:lnTo>
                  <a:lnTo>
                    <a:pt x="3538" y="6124"/>
                  </a:lnTo>
                  <a:lnTo>
                    <a:pt x="676" y="4039"/>
                  </a:lnTo>
                  <a:lnTo>
                    <a:pt x="4219" y="4039"/>
                  </a:lnTo>
                  <a:lnTo>
                    <a:pt x="5321" y="669"/>
                  </a:lnTo>
                  <a:lnTo>
                    <a:pt x="6016" y="669"/>
                  </a:lnTo>
                  <a:lnTo>
                    <a:pt x="5861" y="194"/>
                  </a:lnTo>
                  <a:lnTo>
                    <a:pt x="5612" y="0"/>
                  </a:lnTo>
                  <a:close/>
                </a:path>
                <a:path w="10794" h="10794">
                  <a:moveTo>
                    <a:pt x="6467" y="8252"/>
                  </a:moveTo>
                  <a:lnTo>
                    <a:pt x="5321" y="8252"/>
                  </a:lnTo>
                  <a:lnTo>
                    <a:pt x="7913" y="10131"/>
                  </a:lnTo>
                  <a:lnTo>
                    <a:pt x="8053" y="10174"/>
                  </a:lnTo>
                  <a:lnTo>
                    <a:pt x="8334" y="10174"/>
                  </a:lnTo>
                  <a:lnTo>
                    <a:pt x="8475" y="10131"/>
                  </a:lnTo>
                  <a:lnTo>
                    <a:pt x="8820" y="9883"/>
                  </a:lnTo>
                  <a:lnTo>
                    <a:pt x="8893" y="9505"/>
                  </a:lnTo>
                  <a:lnTo>
                    <a:pt x="8194" y="9505"/>
                  </a:lnTo>
                  <a:lnTo>
                    <a:pt x="6467" y="8252"/>
                  </a:lnTo>
                  <a:close/>
                </a:path>
                <a:path w="10794" h="10794">
                  <a:moveTo>
                    <a:pt x="5321" y="7420"/>
                  </a:moveTo>
                  <a:lnTo>
                    <a:pt x="2448" y="9505"/>
                  </a:lnTo>
                  <a:lnTo>
                    <a:pt x="3585" y="9505"/>
                  </a:lnTo>
                  <a:lnTo>
                    <a:pt x="5321" y="8252"/>
                  </a:lnTo>
                  <a:lnTo>
                    <a:pt x="6467" y="8252"/>
                  </a:lnTo>
                  <a:lnTo>
                    <a:pt x="5321" y="7420"/>
                  </a:lnTo>
                  <a:close/>
                </a:path>
                <a:path w="10794" h="10794">
                  <a:moveTo>
                    <a:pt x="6016" y="669"/>
                  </a:moveTo>
                  <a:lnTo>
                    <a:pt x="5321" y="669"/>
                  </a:lnTo>
                  <a:lnTo>
                    <a:pt x="6412" y="4039"/>
                  </a:lnTo>
                  <a:lnTo>
                    <a:pt x="9965" y="4039"/>
                  </a:lnTo>
                  <a:lnTo>
                    <a:pt x="7092" y="6124"/>
                  </a:lnTo>
                  <a:lnTo>
                    <a:pt x="8194" y="9505"/>
                  </a:lnTo>
                  <a:lnTo>
                    <a:pt x="8893" y="9505"/>
                  </a:lnTo>
                  <a:lnTo>
                    <a:pt x="7881" y="6394"/>
                  </a:lnTo>
                  <a:lnTo>
                    <a:pt x="10516" y="4471"/>
                  </a:lnTo>
                  <a:lnTo>
                    <a:pt x="10527" y="3564"/>
                  </a:lnTo>
                  <a:lnTo>
                    <a:pt x="10332" y="3369"/>
                  </a:lnTo>
                  <a:lnTo>
                    <a:pt x="6898" y="3369"/>
                  </a:lnTo>
                  <a:lnTo>
                    <a:pt x="6016" y="669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87">
              <a:extLst>
                <a:ext uri="{FF2B5EF4-FFF2-40B4-BE49-F238E27FC236}">
                  <a16:creationId xmlns:a16="http://schemas.microsoft.com/office/drawing/2014/main" id="{EF373B35-054D-13B4-45DE-BC3299D7C62C}"/>
                </a:ext>
              </a:extLst>
            </p:cNvPr>
            <p:cNvSpPr/>
            <p:nvPr/>
          </p:nvSpPr>
          <p:spPr>
            <a:xfrm>
              <a:off x="1773330" y="13240272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90">
                  <a:moveTo>
                    <a:pt x="4644" y="0"/>
                  </a:moveTo>
                  <a:lnTo>
                    <a:pt x="3553" y="3369"/>
                  </a:lnTo>
                  <a:lnTo>
                    <a:pt x="0" y="3369"/>
                  </a:lnTo>
                  <a:lnTo>
                    <a:pt x="2873" y="5454"/>
                  </a:lnTo>
                  <a:lnTo>
                    <a:pt x="1771" y="8835"/>
                  </a:lnTo>
                  <a:lnTo>
                    <a:pt x="4644" y="6739"/>
                  </a:lnTo>
                  <a:lnTo>
                    <a:pt x="7517" y="8835"/>
                  </a:lnTo>
                  <a:lnTo>
                    <a:pt x="6426" y="5454"/>
                  </a:lnTo>
                  <a:lnTo>
                    <a:pt x="9289" y="3369"/>
                  </a:lnTo>
                  <a:lnTo>
                    <a:pt x="5746" y="3369"/>
                  </a:lnTo>
                  <a:lnTo>
                    <a:pt x="4644" y="0"/>
                  </a:lnTo>
                  <a:close/>
                </a:path>
              </a:pathLst>
            </a:custGeom>
            <a:solidFill>
              <a:srgbClr val="F9EB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88">
              <a:extLst>
                <a:ext uri="{FF2B5EF4-FFF2-40B4-BE49-F238E27FC236}">
                  <a16:creationId xmlns:a16="http://schemas.microsoft.com/office/drawing/2014/main" id="{513D1ABB-967D-AFBF-2163-13E0302AB1E4}"/>
                </a:ext>
              </a:extLst>
            </p:cNvPr>
            <p:cNvSpPr/>
            <p:nvPr/>
          </p:nvSpPr>
          <p:spPr>
            <a:xfrm>
              <a:off x="1740941" y="13236473"/>
              <a:ext cx="42545" cy="15240"/>
            </a:xfrm>
            <a:custGeom>
              <a:avLst/>
              <a:gdLst/>
              <a:ahLst/>
              <a:cxnLst/>
              <a:rect l="l" t="t" r="r" b="b"/>
              <a:pathLst>
                <a:path w="42544" h="15240">
                  <a:moveTo>
                    <a:pt x="42240" y="6705"/>
                  </a:moveTo>
                  <a:lnTo>
                    <a:pt x="42037" y="6502"/>
                  </a:lnTo>
                  <a:lnTo>
                    <a:pt x="41668" y="6502"/>
                  </a:lnTo>
                  <a:lnTo>
                    <a:pt x="41668" y="7175"/>
                  </a:lnTo>
                  <a:lnTo>
                    <a:pt x="38811" y="9258"/>
                  </a:lnTo>
                  <a:lnTo>
                    <a:pt x="39903" y="12636"/>
                  </a:lnTo>
                  <a:lnTo>
                    <a:pt x="38176" y="11391"/>
                  </a:lnTo>
                  <a:lnTo>
                    <a:pt x="37033" y="10553"/>
                  </a:lnTo>
                  <a:lnTo>
                    <a:pt x="34150" y="12636"/>
                  </a:lnTo>
                  <a:lnTo>
                    <a:pt x="35242" y="9258"/>
                  </a:lnTo>
                  <a:lnTo>
                    <a:pt x="32385" y="7175"/>
                  </a:lnTo>
                  <a:lnTo>
                    <a:pt x="35928" y="7175"/>
                  </a:lnTo>
                  <a:lnTo>
                    <a:pt x="37033" y="3810"/>
                  </a:lnTo>
                  <a:lnTo>
                    <a:pt x="38125" y="7175"/>
                  </a:lnTo>
                  <a:lnTo>
                    <a:pt x="41668" y="7175"/>
                  </a:lnTo>
                  <a:lnTo>
                    <a:pt x="41668" y="6502"/>
                  </a:lnTo>
                  <a:lnTo>
                    <a:pt x="38608" y="6502"/>
                  </a:lnTo>
                  <a:lnTo>
                    <a:pt x="37731" y="3810"/>
                  </a:lnTo>
                  <a:lnTo>
                    <a:pt x="37579" y="3327"/>
                  </a:lnTo>
                  <a:lnTo>
                    <a:pt x="37325" y="3136"/>
                  </a:lnTo>
                  <a:lnTo>
                    <a:pt x="36741" y="3136"/>
                  </a:lnTo>
                  <a:lnTo>
                    <a:pt x="36474" y="3327"/>
                  </a:lnTo>
                  <a:lnTo>
                    <a:pt x="35458" y="6502"/>
                  </a:lnTo>
                  <a:lnTo>
                    <a:pt x="32092" y="6502"/>
                  </a:lnTo>
                  <a:lnTo>
                    <a:pt x="31838" y="6705"/>
                  </a:lnTo>
                  <a:lnTo>
                    <a:pt x="31711" y="7416"/>
                  </a:lnTo>
                  <a:lnTo>
                    <a:pt x="31838" y="7607"/>
                  </a:lnTo>
                  <a:lnTo>
                    <a:pt x="34467" y="9525"/>
                  </a:lnTo>
                  <a:lnTo>
                    <a:pt x="33451" y="12636"/>
                  </a:lnTo>
                  <a:lnTo>
                    <a:pt x="33477" y="12801"/>
                  </a:lnTo>
                  <a:lnTo>
                    <a:pt x="32740" y="11823"/>
                  </a:lnTo>
                  <a:lnTo>
                    <a:pt x="26238" y="3403"/>
                  </a:lnTo>
                  <a:lnTo>
                    <a:pt x="20104" y="431"/>
                  </a:lnTo>
                  <a:lnTo>
                    <a:pt x="16814" y="3403"/>
                  </a:lnTo>
                  <a:lnTo>
                    <a:pt x="10325" y="0"/>
                  </a:lnTo>
                  <a:lnTo>
                    <a:pt x="6540" y="4064"/>
                  </a:lnTo>
                  <a:lnTo>
                    <a:pt x="0" y="13335"/>
                  </a:lnTo>
                  <a:lnTo>
                    <a:pt x="13576" y="12446"/>
                  </a:lnTo>
                  <a:lnTo>
                    <a:pt x="14020" y="13576"/>
                  </a:lnTo>
                  <a:lnTo>
                    <a:pt x="15417" y="15100"/>
                  </a:lnTo>
                  <a:lnTo>
                    <a:pt x="16294" y="13576"/>
                  </a:lnTo>
                  <a:lnTo>
                    <a:pt x="17741" y="15100"/>
                  </a:lnTo>
                  <a:lnTo>
                    <a:pt x="18681" y="13576"/>
                  </a:lnTo>
                  <a:lnTo>
                    <a:pt x="18834" y="13335"/>
                  </a:lnTo>
                  <a:lnTo>
                    <a:pt x="19646" y="12446"/>
                  </a:lnTo>
                  <a:lnTo>
                    <a:pt x="20231" y="11823"/>
                  </a:lnTo>
                  <a:lnTo>
                    <a:pt x="33896" y="13335"/>
                  </a:lnTo>
                  <a:lnTo>
                    <a:pt x="34302" y="13309"/>
                  </a:lnTo>
                  <a:lnTo>
                    <a:pt x="34429" y="13271"/>
                  </a:lnTo>
                  <a:lnTo>
                    <a:pt x="34556" y="13195"/>
                  </a:lnTo>
                  <a:lnTo>
                    <a:pt x="35306" y="12636"/>
                  </a:lnTo>
                  <a:lnTo>
                    <a:pt x="37033" y="11391"/>
                  </a:lnTo>
                  <a:lnTo>
                    <a:pt x="39624" y="13271"/>
                  </a:lnTo>
                  <a:lnTo>
                    <a:pt x="39763" y="13309"/>
                  </a:lnTo>
                  <a:lnTo>
                    <a:pt x="40043" y="13309"/>
                  </a:lnTo>
                  <a:lnTo>
                    <a:pt x="40182" y="13271"/>
                  </a:lnTo>
                  <a:lnTo>
                    <a:pt x="40525" y="13017"/>
                  </a:lnTo>
                  <a:lnTo>
                    <a:pt x="40601" y="12636"/>
                  </a:lnTo>
                  <a:lnTo>
                    <a:pt x="39585" y="9525"/>
                  </a:lnTo>
                  <a:lnTo>
                    <a:pt x="42227" y="7607"/>
                  </a:lnTo>
                  <a:lnTo>
                    <a:pt x="42240" y="6705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89">
              <a:extLst>
                <a:ext uri="{FF2B5EF4-FFF2-40B4-BE49-F238E27FC236}">
                  <a16:creationId xmlns:a16="http://schemas.microsoft.com/office/drawing/2014/main" id="{50444442-A71C-EDD4-2D3F-654A89B56C6F}"/>
                </a:ext>
              </a:extLst>
            </p:cNvPr>
            <p:cNvSpPr/>
            <p:nvPr/>
          </p:nvSpPr>
          <p:spPr>
            <a:xfrm>
              <a:off x="1743859" y="13237971"/>
              <a:ext cx="28575" cy="12065"/>
            </a:xfrm>
            <a:custGeom>
              <a:avLst/>
              <a:gdLst/>
              <a:ahLst/>
              <a:cxnLst/>
              <a:rect l="l" t="t" r="r" b="b"/>
              <a:pathLst>
                <a:path w="28575" h="12065">
                  <a:moveTo>
                    <a:pt x="20152" y="7031"/>
                  </a:moveTo>
                  <a:lnTo>
                    <a:pt x="7377" y="7031"/>
                  </a:lnTo>
                  <a:lnTo>
                    <a:pt x="12280" y="10325"/>
                  </a:lnTo>
                  <a:lnTo>
                    <a:pt x="13685" y="11611"/>
                  </a:lnTo>
                  <a:lnTo>
                    <a:pt x="14581" y="10325"/>
                  </a:lnTo>
                  <a:lnTo>
                    <a:pt x="20152" y="7031"/>
                  </a:lnTo>
                  <a:close/>
                </a:path>
                <a:path w="28575" h="12065">
                  <a:moveTo>
                    <a:pt x="25628" y="6761"/>
                  </a:moveTo>
                  <a:lnTo>
                    <a:pt x="20608" y="6761"/>
                  </a:lnTo>
                  <a:lnTo>
                    <a:pt x="28137" y="9991"/>
                  </a:lnTo>
                  <a:lnTo>
                    <a:pt x="25628" y="6761"/>
                  </a:lnTo>
                  <a:close/>
                </a:path>
                <a:path w="28575" h="12065">
                  <a:moveTo>
                    <a:pt x="7355" y="43"/>
                  </a:moveTo>
                  <a:lnTo>
                    <a:pt x="4525" y="2840"/>
                  </a:lnTo>
                  <a:lnTo>
                    <a:pt x="0" y="9710"/>
                  </a:lnTo>
                  <a:lnTo>
                    <a:pt x="7377" y="7031"/>
                  </a:lnTo>
                  <a:lnTo>
                    <a:pt x="20152" y="7031"/>
                  </a:lnTo>
                  <a:lnTo>
                    <a:pt x="20608" y="6761"/>
                  </a:lnTo>
                  <a:lnTo>
                    <a:pt x="25628" y="6761"/>
                  </a:lnTo>
                  <a:lnTo>
                    <a:pt x="22582" y="2840"/>
                  </a:lnTo>
                  <a:lnTo>
                    <a:pt x="13814" y="2840"/>
                  </a:lnTo>
                  <a:lnTo>
                    <a:pt x="7355" y="43"/>
                  </a:lnTo>
                  <a:close/>
                </a:path>
                <a:path w="28575" h="12065">
                  <a:moveTo>
                    <a:pt x="17476" y="0"/>
                  </a:moveTo>
                  <a:lnTo>
                    <a:pt x="13814" y="2840"/>
                  </a:lnTo>
                  <a:lnTo>
                    <a:pt x="22582" y="2840"/>
                  </a:lnTo>
                  <a:lnTo>
                    <a:pt x="17476" y="0"/>
                  </a:lnTo>
                  <a:close/>
                </a:path>
              </a:pathLst>
            </a:custGeom>
            <a:solidFill>
              <a:srgbClr val="F9EB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90">
              <a:extLst>
                <a:ext uri="{FF2B5EF4-FFF2-40B4-BE49-F238E27FC236}">
                  <a16:creationId xmlns:a16="http://schemas.microsoft.com/office/drawing/2014/main" id="{413B7D75-F6AC-2CA2-20D4-58140CBFD4C3}"/>
                </a:ext>
              </a:extLst>
            </p:cNvPr>
            <p:cNvSpPr/>
            <p:nvPr/>
          </p:nvSpPr>
          <p:spPr>
            <a:xfrm>
              <a:off x="1757002" y="13241039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5" h="7619">
                  <a:moveTo>
                    <a:pt x="1036" y="0"/>
                  </a:moveTo>
                  <a:lnTo>
                    <a:pt x="302" y="0"/>
                  </a:lnTo>
                  <a:lnTo>
                    <a:pt x="0" y="302"/>
                  </a:lnTo>
                  <a:lnTo>
                    <a:pt x="0" y="6793"/>
                  </a:lnTo>
                  <a:lnTo>
                    <a:pt x="302" y="7085"/>
                  </a:lnTo>
                  <a:lnTo>
                    <a:pt x="669" y="7085"/>
                  </a:lnTo>
                  <a:lnTo>
                    <a:pt x="1036" y="7085"/>
                  </a:lnTo>
                  <a:lnTo>
                    <a:pt x="1339" y="6793"/>
                  </a:lnTo>
                  <a:lnTo>
                    <a:pt x="1339" y="302"/>
                  </a:lnTo>
                  <a:lnTo>
                    <a:pt x="1036" y="0"/>
                  </a:lnTo>
                  <a:close/>
                </a:path>
              </a:pathLst>
            </a:custGeom>
            <a:solidFill>
              <a:srgbClr val="1216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91">
              <a:extLst>
                <a:ext uri="{FF2B5EF4-FFF2-40B4-BE49-F238E27FC236}">
                  <a16:creationId xmlns:a16="http://schemas.microsoft.com/office/drawing/2014/main" id="{75A0988C-3C65-9FDC-23F7-6C4A8A4A7C38}"/>
                </a:ext>
              </a:extLst>
            </p:cNvPr>
            <p:cNvSpPr/>
            <p:nvPr/>
          </p:nvSpPr>
          <p:spPr>
            <a:xfrm>
              <a:off x="1759829" y="13240253"/>
              <a:ext cx="6350" cy="1905"/>
            </a:xfrm>
            <a:custGeom>
              <a:avLst/>
              <a:gdLst/>
              <a:ahLst/>
              <a:cxnLst/>
              <a:rect l="l" t="t" r="r" b="b"/>
              <a:pathLst>
                <a:path w="6350" h="1905">
                  <a:moveTo>
                    <a:pt x="0" y="1458"/>
                  </a:moveTo>
                  <a:lnTo>
                    <a:pt x="2959" y="0"/>
                  </a:lnTo>
                  <a:lnTo>
                    <a:pt x="6253" y="1847"/>
                  </a:lnTo>
                </a:path>
              </a:pathLst>
            </a:custGeom>
            <a:ln w="3175">
              <a:solidFill>
                <a:srgbClr val="1216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92">
              <a:extLst>
                <a:ext uri="{FF2B5EF4-FFF2-40B4-BE49-F238E27FC236}">
                  <a16:creationId xmlns:a16="http://schemas.microsoft.com/office/drawing/2014/main" id="{0A760ADB-DFA4-663D-0137-3911A33BAA42}"/>
                </a:ext>
              </a:extLst>
            </p:cNvPr>
            <p:cNvSpPr/>
            <p:nvPr/>
          </p:nvSpPr>
          <p:spPr>
            <a:xfrm>
              <a:off x="1760167" y="13242585"/>
              <a:ext cx="6350" cy="1905"/>
            </a:xfrm>
            <a:custGeom>
              <a:avLst/>
              <a:gdLst/>
              <a:ahLst/>
              <a:cxnLst/>
              <a:rect l="l" t="t" r="r" b="b"/>
              <a:pathLst>
                <a:path w="6350" h="1905">
                  <a:moveTo>
                    <a:pt x="0" y="1436"/>
                  </a:moveTo>
                  <a:lnTo>
                    <a:pt x="3175" y="0"/>
                  </a:lnTo>
                  <a:lnTo>
                    <a:pt x="6253" y="1436"/>
                  </a:lnTo>
                </a:path>
              </a:pathLst>
            </a:custGeom>
            <a:ln w="3175">
              <a:solidFill>
                <a:srgbClr val="1216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93">
              <a:extLst>
                <a:ext uri="{FF2B5EF4-FFF2-40B4-BE49-F238E27FC236}">
                  <a16:creationId xmlns:a16="http://schemas.microsoft.com/office/drawing/2014/main" id="{D84FF3CE-B013-7DA1-7126-BD9832578AEC}"/>
                </a:ext>
              </a:extLst>
            </p:cNvPr>
            <p:cNvSpPr/>
            <p:nvPr/>
          </p:nvSpPr>
          <p:spPr>
            <a:xfrm>
              <a:off x="1749450" y="13240438"/>
              <a:ext cx="6350" cy="1905"/>
            </a:xfrm>
            <a:custGeom>
              <a:avLst/>
              <a:gdLst/>
              <a:ahLst/>
              <a:cxnLst/>
              <a:rect l="l" t="t" r="r" b="b"/>
              <a:pathLst>
                <a:path w="6350" h="1905">
                  <a:moveTo>
                    <a:pt x="6081" y="1663"/>
                  </a:moveTo>
                  <a:lnTo>
                    <a:pt x="3672" y="0"/>
                  </a:lnTo>
                  <a:lnTo>
                    <a:pt x="0" y="1274"/>
                  </a:lnTo>
                </a:path>
              </a:pathLst>
            </a:custGeom>
            <a:ln w="3175">
              <a:solidFill>
                <a:srgbClr val="1216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94">
              <a:extLst>
                <a:ext uri="{FF2B5EF4-FFF2-40B4-BE49-F238E27FC236}">
                  <a16:creationId xmlns:a16="http://schemas.microsoft.com/office/drawing/2014/main" id="{E876DFF4-C613-0EC0-6F9D-350853C7BAF9}"/>
                </a:ext>
              </a:extLst>
            </p:cNvPr>
            <p:cNvSpPr/>
            <p:nvPr/>
          </p:nvSpPr>
          <p:spPr>
            <a:xfrm>
              <a:off x="1748047" y="13242323"/>
              <a:ext cx="7620" cy="2540"/>
            </a:xfrm>
            <a:custGeom>
              <a:avLst/>
              <a:gdLst/>
              <a:ahLst/>
              <a:cxnLst/>
              <a:rect l="l" t="t" r="r" b="b"/>
              <a:pathLst>
                <a:path w="7619" h="2540">
                  <a:moveTo>
                    <a:pt x="0" y="1382"/>
                  </a:moveTo>
                  <a:lnTo>
                    <a:pt x="3748" y="0"/>
                  </a:lnTo>
                  <a:lnTo>
                    <a:pt x="7204" y="2257"/>
                  </a:lnTo>
                </a:path>
              </a:pathLst>
            </a:custGeom>
            <a:ln w="3175">
              <a:solidFill>
                <a:srgbClr val="1216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7" name="object 20">
            <a:extLst>
              <a:ext uri="{FF2B5EF4-FFF2-40B4-BE49-F238E27FC236}">
                <a16:creationId xmlns:a16="http://schemas.microsoft.com/office/drawing/2014/main" id="{8F717869-23AC-69F2-D8ED-8CD44175C3B4}"/>
              </a:ext>
            </a:extLst>
          </p:cNvPr>
          <p:cNvSpPr txBox="1"/>
          <p:nvPr/>
        </p:nvSpPr>
        <p:spPr>
          <a:xfrm>
            <a:off x="2579914" y="1784466"/>
            <a:ext cx="4013200" cy="18218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0520" marR="5080" indent="-338455">
              <a:lnSpc>
                <a:spcPct val="100000"/>
              </a:lnSpc>
              <a:spcBef>
                <a:spcPts val="105"/>
              </a:spcBef>
            </a:pPr>
            <a:r>
              <a:rPr sz="2350" b="1" spc="-75" dirty="0">
                <a:solidFill>
                  <a:srgbClr val="FFFF00"/>
                </a:solidFill>
                <a:latin typeface="Arial"/>
                <a:cs typeface="Arial"/>
              </a:rPr>
              <a:t>Si</a:t>
            </a:r>
            <a:r>
              <a:rPr sz="2350" b="1" spc="-114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350" b="1" spc="55" dirty="0">
                <a:solidFill>
                  <a:srgbClr val="FFFF00"/>
                </a:solidFill>
                <a:latin typeface="Arial"/>
                <a:cs typeface="Arial"/>
              </a:rPr>
              <a:t>cumplo</a:t>
            </a:r>
            <a:r>
              <a:rPr sz="2350" b="1" spc="-114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350" b="1" spc="35" dirty="0">
                <a:solidFill>
                  <a:srgbClr val="FFFF00"/>
                </a:solidFill>
                <a:latin typeface="Arial"/>
                <a:cs typeface="Arial"/>
              </a:rPr>
              <a:t>con</a:t>
            </a:r>
            <a:r>
              <a:rPr sz="2350" b="1" spc="-114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350" b="1" spc="65" dirty="0">
                <a:solidFill>
                  <a:srgbClr val="FFFF00"/>
                </a:solidFill>
                <a:latin typeface="Arial"/>
                <a:cs typeface="Arial"/>
              </a:rPr>
              <a:t>mi</a:t>
            </a:r>
            <a:r>
              <a:rPr sz="2350" b="1" spc="-114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350" b="1" spc="55" dirty="0">
                <a:solidFill>
                  <a:srgbClr val="FFFF00"/>
                </a:solidFill>
                <a:latin typeface="Arial"/>
                <a:cs typeface="Arial"/>
              </a:rPr>
              <a:t>uniforme,  cumplo</a:t>
            </a:r>
            <a:r>
              <a:rPr sz="2350" b="1" spc="-1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350" b="1" spc="35" dirty="0">
                <a:solidFill>
                  <a:srgbClr val="FFFF00"/>
                </a:solidFill>
                <a:latin typeface="Arial"/>
                <a:cs typeface="Arial"/>
              </a:rPr>
              <a:t>con</a:t>
            </a:r>
            <a:r>
              <a:rPr sz="2350" b="1" spc="-1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350" b="1" spc="65" dirty="0">
                <a:solidFill>
                  <a:srgbClr val="FFFF00"/>
                </a:solidFill>
                <a:latin typeface="Arial"/>
                <a:cs typeface="Arial"/>
              </a:rPr>
              <a:t>mi</a:t>
            </a:r>
            <a:r>
              <a:rPr sz="2350" b="1" spc="-1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350" b="1" spc="50" dirty="0">
                <a:solidFill>
                  <a:srgbClr val="FFFF00"/>
                </a:solidFill>
                <a:latin typeface="Arial"/>
                <a:cs typeface="Arial"/>
              </a:rPr>
              <a:t>colegio</a:t>
            </a:r>
            <a:endParaRPr sz="2350" dirty="0">
              <a:solidFill>
                <a:srgbClr val="FFFF00"/>
              </a:solidFill>
              <a:latin typeface="Arial"/>
              <a:cs typeface="Arial"/>
            </a:endParaRPr>
          </a:p>
          <a:p>
            <a:pPr marL="342265" marR="334645" indent="374650">
              <a:lnSpc>
                <a:spcPct val="100000"/>
              </a:lnSpc>
              <a:spcBef>
                <a:spcPts val="15"/>
              </a:spcBef>
            </a:pPr>
            <a:r>
              <a:rPr sz="2350" b="1" spc="-25" dirty="0">
                <a:solidFill>
                  <a:srgbClr val="FFFF00"/>
                </a:solidFill>
                <a:latin typeface="Arial"/>
                <a:cs typeface="Arial"/>
              </a:rPr>
              <a:t>y </a:t>
            </a:r>
            <a:r>
              <a:rPr sz="2350" b="1" spc="30" dirty="0">
                <a:solidFill>
                  <a:srgbClr val="FFFF00"/>
                </a:solidFill>
                <a:latin typeface="Arial"/>
                <a:cs typeface="Arial"/>
              </a:rPr>
              <a:t>ayudo </a:t>
            </a:r>
            <a:r>
              <a:rPr sz="2350" b="1" spc="10" dirty="0">
                <a:solidFill>
                  <a:srgbClr val="FFFF00"/>
                </a:solidFill>
                <a:latin typeface="Arial"/>
                <a:cs typeface="Arial"/>
              </a:rPr>
              <a:t>a </a:t>
            </a:r>
            <a:r>
              <a:rPr sz="2350" b="1" spc="50" dirty="0">
                <a:solidFill>
                  <a:srgbClr val="FFFF00"/>
                </a:solidFill>
                <a:latin typeface="Arial"/>
                <a:cs typeface="Arial"/>
              </a:rPr>
              <a:t>generar </a:t>
            </a:r>
            <a:r>
              <a:rPr sz="2350" b="1" spc="55" dirty="0">
                <a:solidFill>
                  <a:srgbClr val="FFFF00"/>
                </a:solidFill>
                <a:latin typeface="Arial"/>
                <a:cs typeface="Arial"/>
              </a:rPr>
              <a:t> un</a:t>
            </a:r>
            <a:r>
              <a:rPr sz="2350" b="1" spc="-1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350" b="1" spc="60" dirty="0">
                <a:solidFill>
                  <a:srgbClr val="FFFF00"/>
                </a:solidFill>
                <a:latin typeface="Arial"/>
                <a:cs typeface="Arial"/>
              </a:rPr>
              <a:t>ambiente</a:t>
            </a:r>
            <a:r>
              <a:rPr sz="2350" b="1" spc="-1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350" b="1" spc="50" dirty="0">
                <a:solidFill>
                  <a:srgbClr val="FFFF00"/>
                </a:solidFill>
                <a:latin typeface="Arial"/>
                <a:cs typeface="Arial"/>
              </a:rPr>
              <a:t>ideal</a:t>
            </a:r>
            <a:r>
              <a:rPr sz="2350" b="1" spc="-1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350" b="1" spc="45" dirty="0">
                <a:solidFill>
                  <a:srgbClr val="FFFF00"/>
                </a:solidFill>
                <a:latin typeface="Arial"/>
                <a:cs typeface="Arial"/>
              </a:rPr>
              <a:t>para</a:t>
            </a:r>
            <a:endParaRPr sz="2350" dirty="0">
              <a:solidFill>
                <a:srgbClr val="FFFF00"/>
              </a:solidFill>
              <a:latin typeface="Arial"/>
              <a:cs typeface="Arial"/>
            </a:endParaRPr>
          </a:p>
          <a:p>
            <a:pPr marL="889635">
              <a:lnSpc>
                <a:spcPct val="100000"/>
              </a:lnSpc>
              <a:spcBef>
                <a:spcPts val="20"/>
              </a:spcBef>
            </a:pPr>
            <a:r>
              <a:rPr sz="2350" b="1" spc="65" dirty="0">
                <a:solidFill>
                  <a:srgbClr val="FFFF00"/>
                </a:solidFill>
                <a:latin typeface="Arial"/>
                <a:cs typeface="Arial"/>
              </a:rPr>
              <a:t>mi</a:t>
            </a:r>
            <a:r>
              <a:rPr sz="2350" b="1" spc="-1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350" b="1" spc="45" dirty="0">
                <a:solidFill>
                  <a:srgbClr val="FFFF00"/>
                </a:solidFill>
                <a:latin typeface="Arial"/>
                <a:cs typeface="Arial"/>
              </a:rPr>
              <a:t>aprendizaje.</a:t>
            </a:r>
            <a:endParaRPr sz="2350" dirty="0">
              <a:solidFill>
                <a:srgbClr val="FFFF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4757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0" y="0"/>
            <a:ext cx="9161754" cy="68580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94292" y="2153822"/>
            <a:ext cx="3707148" cy="39703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3600" b="1" dirty="0">
                <a:ln/>
                <a:solidFill>
                  <a:srgbClr val="FFFF00"/>
                </a:solidFill>
                <a:latin typeface="Futura Std" panose="020B0802020204020204" pitchFamily="34" charset="0"/>
              </a:rPr>
              <a:t>Por su seguridad, no se permite la circulación de estudiantes en proximidad a las rejas.</a:t>
            </a:r>
            <a:endParaRPr lang="es-ES" sz="2000" b="1" dirty="0">
              <a:ln/>
              <a:solidFill>
                <a:srgbClr val="FFFF00"/>
              </a:solidFill>
              <a:latin typeface="Futura Std" panose="020B0802020204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657" y="1006863"/>
            <a:ext cx="4961011" cy="37089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48340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0" y="0"/>
            <a:ext cx="9161754" cy="6858000"/>
          </a:xfrm>
          <a:prstGeom prst="rect">
            <a:avLst/>
          </a:prstGeom>
        </p:spPr>
      </p:pic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013371"/>
              </p:ext>
            </p:extLst>
          </p:nvPr>
        </p:nvGraphicFramePr>
        <p:xfrm>
          <a:off x="5050971" y="2142960"/>
          <a:ext cx="3319583" cy="3125727"/>
        </p:xfrm>
        <a:graphic>
          <a:graphicData uri="http://schemas.openxmlformats.org/drawingml/2006/table">
            <a:tbl>
              <a:tblPr firstRow="1" firstCol="1" bandRow="1"/>
              <a:tblGrid>
                <a:gridCol w="1574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4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3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 b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PERÍODO DE CLASE</a:t>
                      </a:r>
                      <a:endParaRPr lang="es-CO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 b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HORA</a:t>
                      </a:r>
                      <a:endParaRPr lang="es-CO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C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6:10 a 7:05</a:t>
                      </a:r>
                      <a:endParaRPr lang="es-C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9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C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7:05 a 8:00</a:t>
                      </a:r>
                      <a:endParaRPr lang="es-C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C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8:00 a 8:55</a:t>
                      </a:r>
                      <a:endParaRPr lang="es-C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9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s-C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8:55 a 9:50</a:t>
                      </a:r>
                      <a:endParaRPr lang="es-C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9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b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Descanso</a:t>
                      </a:r>
                      <a:endParaRPr lang="es-CO" sz="16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b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9:50 a 10:10</a:t>
                      </a:r>
                      <a:endParaRPr lang="es-CO" sz="16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79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s-C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10:10 a 11:05</a:t>
                      </a:r>
                      <a:endParaRPr lang="es-C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9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s-C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11:05 a 12:00 </a:t>
                      </a:r>
                      <a:endParaRPr lang="es-C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1916935" y="892366"/>
            <a:ext cx="5100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chemeClr val="bg1"/>
                </a:solidFill>
              </a:rPr>
              <a:t>HORARIO PERIODOS DE CLASE</a:t>
            </a: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02" y="1748887"/>
            <a:ext cx="3724275" cy="4751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9752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0" y="0"/>
            <a:ext cx="9161754" cy="68580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73663" y="1378760"/>
            <a:ext cx="8451868" cy="13849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800" b="1" dirty="0">
                <a:ln/>
                <a:solidFill>
                  <a:srgbClr val="FFFF00"/>
                </a:solidFill>
                <a:latin typeface="Futura Std" panose="020B0802020204020204" pitchFamily="34" charset="0"/>
              </a:rPr>
              <a:t>No permanecer en el edificio ni en las rampas. Se deben respetar los horarios asignados para el uso de la cancha: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F191333-DEDE-4977-B959-01802E29D5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7722"/>
          <a:stretch/>
        </p:blipFill>
        <p:spPr>
          <a:xfrm>
            <a:off x="330558" y="3268221"/>
            <a:ext cx="3710994" cy="2564906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3EC4A687-272D-462E-9BDF-92D0E12F0A31}"/>
              </a:ext>
            </a:extLst>
          </p:cNvPr>
          <p:cNvSpPr/>
          <p:nvPr/>
        </p:nvSpPr>
        <p:spPr>
          <a:xfrm>
            <a:off x="4163749" y="2509140"/>
            <a:ext cx="4779894" cy="33239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</a:pPr>
            <a:r>
              <a:rPr lang="es-ES" sz="28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Lunes  </a:t>
            </a:r>
            <a:r>
              <a:rPr lang="es-ES" sz="2800" b="1" i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Ciclo V</a:t>
            </a:r>
          </a:p>
          <a:p>
            <a:pPr>
              <a:lnSpc>
                <a:spcPct val="150000"/>
              </a:lnSpc>
            </a:pPr>
            <a:r>
              <a:rPr lang="es-ES" sz="28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Martes </a:t>
            </a:r>
            <a:r>
              <a:rPr lang="es-ES" sz="2800" b="1" i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Noveno</a:t>
            </a:r>
          </a:p>
          <a:p>
            <a:pPr>
              <a:lnSpc>
                <a:spcPct val="150000"/>
              </a:lnSpc>
            </a:pPr>
            <a:r>
              <a:rPr lang="es-ES" sz="28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Miércoles </a:t>
            </a:r>
            <a:r>
              <a:rPr lang="es-ES" sz="2800" b="1" i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Octavo</a:t>
            </a:r>
          </a:p>
          <a:p>
            <a:pPr>
              <a:lnSpc>
                <a:spcPct val="150000"/>
              </a:lnSpc>
            </a:pPr>
            <a:r>
              <a:rPr lang="es-ES" sz="28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Jueves </a:t>
            </a:r>
            <a:r>
              <a:rPr lang="es-ES" sz="2800" b="1" i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Séptimo</a:t>
            </a:r>
          </a:p>
          <a:p>
            <a:pPr>
              <a:lnSpc>
                <a:spcPct val="150000"/>
              </a:lnSpc>
            </a:pPr>
            <a:r>
              <a:rPr lang="es-ES" sz="28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Viernes </a:t>
            </a:r>
            <a:r>
              <a:rPr lang="es-ES" sz="2800" b="1" i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Sexto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31A2194-862F-4CD9-8F8B-FBC062A565EB}"/>
              </a:ext>
            </a:extLst>
          </p:cNvPr>
          <p:cNvSpPr/>
          <p:nvPr/>
        </p:nvSpPr>
        <p:spPr>
          <a:xfrm>
            <a:off x="1653719" y="0"/>
            <a:ext cx="5836562" cy="113877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  <a:latin typeface="Futura Std" panose="020B0802020204020204" pitchFamily="34" charset="0"/>
              </a:rPr>
              <a:t>Horario de descanso </a:t>
            </a:r>
            <a:br>
              <a:rPr lang="es-ES" sz="2800" b="1" dirty="0">
                <a:ln/>
                <a:solidFill>
                  <a:srgbClr val="FFFF00"/>
                </a:solidFill>
                <a:latin typeface="Futura Std" panose="020B0802020204020204" pitchFamily="34" charset="0"/>
              </a:rPr>
            </a:br>
            <a:r>
              <a:rPr lang="es-ES" sz="28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  <a:latin typeface="Futura Std" panose="020B0802020204020204" pitchFamily="34" charset="0"/>
              </a:rPr>
              <a:t>9:5</a:t>
            </a:r>
            <a:r>
              <a:rPr lang="es-US" sz="28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  <a:latin typeface="Futura Std" panose="020B0802020204020204" pitchFamily="34" charset="0"/>
              </a:rPr>
              <a:t>0 </a:t>
            </a:r>
            <a:r>
              <a:rPr lang="es-ES" sz="28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  <a:latin typeface="Futura Std" panose="020B0802020204020204" pitchFamily="34" charset="0"/>
              </a:rPr>
              <a:t>a 10:1</a:t>
            </a:r>
            <a:r>
              <a:rPr lang="es-US" sz="28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  <a:latin typeface="Futura Std" panose="020B0802020204020204" pitchFamily="34" charset="0"/>
              </a:rPr>
              <a:t>0</a:t>
            </a:r>
            <a:r>
              <a:rPr lang="es-ES" sz="28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  <a:latin typeface="Futura Std" panose="020B0802020204020204" pitchFamily="34" charset="0"/>
              </a:rPr>
              <a:t> a.m.</a:t>
            </a:r>
            <a:endParaRPr lang="es-ES" sz="1600" b="1" dirty="0">
              <a:ln/>
              <a:solidFill>
                <a:schemeClr val="accent4">
                  <a:lumMod val="20000"/>
                  <a:lumOff val="80000"/>
                </a:schemeClr>
              </a:solidFill>
              <a:latin typeface="Futura Std" panose="020B0802020204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945638" y="5731498"/>
            <a:ext cx="4779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Se rotará una semana las mujeres, una semana los </a:t>
            </a:r>
            <a:r>
              <a:rPr lang="es-CO" sz="2400" b="1" u="sng" dirty="0" err="1">
                <a:solidFill>
                  <a:schemeClr val="bg1"/>
                </a:solidFill>
                <a:latin typeface="Arial Narrow" panose="020B0606020202030204" pitchFamily="34" charset="0"/>
              </a:rPr>
              <a:t>hombress</a:t>
            </a:r>
            <a:endParaRPr lang="es-CO" sz="24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195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0" y="0"/>
            <a:ext cx="9161754" cy="68580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767740" y="894428"/>
            <a:ext cx="5984240" cy="37856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ln/>
                <a:solidFill>
                  <a:srgbClr val="FFFF00"/>
                </a:solidFill>
                <a:latin typeface="Futura Std" panose="020B0802020204020204" pitchFamily="34" charset="0"/>
              </a:rPr>
              <a:t>NO traer elementos tecnológicos No se responde por celulares u otros elementos que se extravíen durante la jornada escolar. </a:t>
            </a:r>
          </a:p>
          <a:p>
            <a:endParaRPr lang="es-ES" sz="2400" b="1" dirty="0">
              <a:ln/>
              <a:solidFill>
                <a:srgbClr val="FFFF00"/>
              </a:solidFill>
              <a:latin typeface="Futura Std" panose="020B0802020204020204" pitchFamily="34" charset="0"/>
            </a:endParaRPr>
          </a:p>
          <a:p>
            <a:endParaRPr lang="es-ES" sz="2400" b="1" dirty="0">
              <a:ln/>
              <a:solidFill>
                <a:srgbClr val="FFFF00"/>
              </a:solidFill>
              <a:latin typeface="Futura Std" panose="020B08020202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ln/>
                <a:solidFill>
                  <a:srgbClr val="FFFF00"/>
                </a:solidFill>
                <a:latin typeface="Futura Std" panose="020B0802020204020204" pitchFamily="34" charset="0"/>
              </a:rPr>
              <a:t>NO traer armas corto-punzantes o elementos que estén prohibidos ante las autoridades y Manual de Convivencia.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412814" y="4718975"/>
            <a:ext cx="5290466" cy="15696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dirty="0">
                <a:ln/>
                <a:solidFill>
                  <a:schemeClr val="bg1"/>
                </a:solidFill>
                <a:latin typeface="Futura Std" panose="020B0802020204020204" pitchFamily="34" charset="0"/>
              </a:rPr>
              <a:t>El porte de armas, robo y tráfico y/o consumo de sustancias SPA son situaciones Tipo III y se remiten a entes externos.</a:t>
            </a:r>
            <a:endParaRPr lang="es-ES" sz="1400" b="1" dirty="0">
              <a:ln/>
              <a:solidFill>
                <a:schemeClr val="bg1"/>
              </a:solidFill>
              <a:latin typeface="Futura Std" panose="020B0802020204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9772" t="7717" r="5894" b="9860"/>
          <a:stretch/>
        </p:blipFill>
        <p:spPr>
          <a:xfrm>
            <a:off x="475420" y="894428"/>
            <a:ext cx="2139519" cy="21050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20" y="3107165"/>
            <a:ext cx="2208920" cy="20247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0CF224C-5A60-40F9-944B-9831F0C21767}"/>
              </a:ext>
            </a:extLst>
          </p:cNvPr>
          <p:cNvSpPr txBox="1"/>
          <p:nvPr/>
        </p:nvSpPr>
        <p:spPr>
          <a:xfrm>
            <a:off x="132080" y="167832"/>
            <a:ext cx="3637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Ten en cuenta</a:t>
            </a:r>
          </a:p>
          <a:p>
            <a:endParaRPr lang="es-CO" sz="3600" dirty="0"/>
          </a:p>
        </p:txBody>
      </p:sp>
    </p:spTree>
    <p:extLst>
      <p:ext uri="{BB962C8B-B14F-4D97-AF65-F5344CB8AC3E}">
        <p14:creationId xmlns:p14="http://schemas.microsoft.com/office/powerpoint/2010/main" val="526529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0" y="0"/>
            <a:ext cx="9161754" cy="68580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570212" y="1204241"/>
            <a:ext cx="4960576" cy="224676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800" b="1" dirty="0">
                <a:ln/>
                <a:solidFill>
                  <a:srgbClr val="FFFF00"/>
                </a:solidFill>
                <a:latin typeface="Futura Std" panose="020B0802020204020204" pitchFamily="34" charset="0"/>
              </a:rPr>
              <a:t>No gritar o hablar en voz alta en los pasillos en horas de clase para no interrumpir las clases de los demás.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576321" y="3837877"/>
            <a:ext cx="5201920" cy="18158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800" b="1" dirty="0">
                <a:ln/>
                <a:solidFill>
                  <a:srgbClr val="FFFF00"/>
                </a:solidFill>
                <a:latin typeface="Futura Std" panose="020B0802020204020204" pitchFamily="34" charset="0"/>
              </a:rPr>
              <a:t>No silbar, chiflar o hacer ruidos escandalosos que afecten el buen desempeño de las otras aulas.</a:t>
            </a:r>
          </a:p>
        </p:txBody>
      </p:sp>
      <p:pic>
        <p:nvPicPr>
          <p:cNvPr id="2050" name="Picture 2" descr="Resultado de imagen para no grita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8" t="4637"/>
          <a:stretch/>
        </p:blipFill>
        <p:spPr bwMode="auto">
          <a:xfrm>
            <a:off x="5710383" y="838112"/>
            <a:ext cx="2370337" cy="23511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para no chifla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4" r="36638"/>
          <a:stretch/>
        </p:blipFill>
        <p:spPr bwMode="auto">
          <a:xfrm>
            <a:off x="834501" y="3595197"/>
            <a:ext cx="2521258" cy="24339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DB04B24-EA07-49FB-82C6-109D24E592DF}"/>
              </a:ext>
            </a:extLst>
          </p:cNvPr>
          <p:cNvSpPr txBox="1"/>
          <p:nvPr/>
        </p:nvSpPr>
        <p:spPr>
          <a:xfrm>
            <a:off x="132080" y="167832"/>
            <a:ext cx="3637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Ten en cuenta</a:t>
            </a:r>
          </a:p>
          <a:p>
            <a:endParaRPr lang="es-CO" sz="3600" dirty="0"/>
          </a:p>
        </p:txBody>
      </p:sp>
      <p:sp>
        <p:nvSpPr>
          <p:cNvPr id="2" name="Símbolo &quot;No permitido&quot; 1">
            <a:extLst>
              <a:ext uri="{FF2B5EF4-FFF2-40B4-BE49-F238E27FC236}">
                <a16:creationId xmlns:a16="http://schemas.microsoft.com/office/drawing/2014/main" id="{268605FD-ABDE-42EF-8CF1-CE6A7EC44C32}"/>
              </a:ext>
            </a:extLst>
          </p:cNvPr>
          <p:cNvSpPr/>
          <p:nvPr/>
        </p:nvSpPr>
        <p:spPr>
          <a:xfrm>
            <a:off x="897961" y="3595197"/>
            <a:ext cx="2457798" cy="2256963"/>
          </a:xfrm>
          <a:prstGeom prst="noSmoking">
            <a:avLst>
              <a:gd name="adj" fmla="val 775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4320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0" y="0"/>
            <a:ext cx="9161754" cy="68580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4138360"/>
            <a:ext cx="8170479" cy="26776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8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Las agresiones físicas dentro o en los alrededores del colegio, son faltas Tipo III que requieren de instancias externas, Fiscalía, ICBF, Policía y conllevan a la pérdida del cupo y calidad de estudiante y comparendos por parte de la autoridad competente.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62" y="728372"/>
            <a:ext cx="3988560" cy="29700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054" y="1349153"/>
            <a:ext cx="3824584" cy="30031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61C8E02-5727-45B9-933B-809090768654}"/>
              </a:ext>
            </a:extLst>
          </p:cNvPr>
          <p:cNvSpPr txBox="1"/>
          <p:nvPr/>
        </p:nvSpPr>
        <p:spPr>
          <a:xfrm>
            <a:off x="132080" y="167832"/>
            <a:ext cx="4456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Ten en cuenta…</a:t>
            </a:r>
          </a:p>
          <a:p>
            <a:endParaRPr lang="es-CO" sz="3600" dirty="0"/>
          </a:p>
        </p:txBody>
      </p:sp>
    </p:spTree>
    <p:extLst>
      <p:ext uri="{BB962C8B-B14F-4D97-AF65-F5344CB8AC3E}">
        <p14:creationId xmlns:p14="http://schemas.microsoft.com/office/powerpoint/2010/main" val="1101646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0" y="0"/>
            <a:ext cx="9161754" cy="68580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664393" y="1993365"/>
            <a:ext cx="4058245" cy="35394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Traer los útiles escolares necesarios para cada asignatura, incluso tu propia maleta, NO se permite el uso de maletas colectivas.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570212" y="680459"/>
            <a:ext cx="8208028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0000"/>
                </a:solidFill>
                <a:latin typeface="Futura Std" panose="020B0802020204020204" pitchFamily="34" charset="0"/>
              </a:rPr>
              <a:t>RECUERDA:</a:t>
            </a:r>
            <a:endParaRPr lang="es-ES" sz="3600" b="1" dirty="0">
              <a:ln/>
              <a:solidFill>
                <a:srgbClr val="FF0000"/>
              </a:solidFill>
              <a:latin typeface="Futura Std" panose="020B0802020204020204" pitchFamily="34" charset="0"/>
            </a:endParaRPr>
          </a:p>
        </p:txBody>
      </p:sp>
      <p:pic>
        <p:nvPicPr>
          <p:cNvPr id="6146" name="Picture 2" descr="Resultado de imagen para utiles escola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910" y="2711931"/>
            <a:ext cx="3527475" cy="23348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061957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0" y="0"/>
            <a:ext cx="9161754" cy="68580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82880" y="1709575"/>
            <a:ext cx="5618480" cy="48320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Si llegas al colegio después de las 6:20 a.m., se realizarán acciones pedagógicas con el docente de la primera hora, si se repite el retardo por tres veces, se citará acudiente.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Para el ingreso al colegio después de las 6:40 a.m. debes estar acompañado del acudiente. </a:t>
            </a:r>
          </a:p>
        </p:txBody>
      </p:sp>
      <p:sp>
        <p:nvSpPr>
          <p:cNvPr id="6" name="Rectángulo 5"/>
          <p:cNvSpPr/>
          <p:nvPr/>
        </p:nvSpPr>
        <p:spPr>
          <a:xfrm>
            <a:off x="570212" y="680459"/>
            <a:ext cx="8208028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0000"/>
                </a:solidFill>
                <a:latin typeface="Futura Std" panose="020B0802020204020204" pitchFamily="34" charset="0"/>
              </a:rPr>
              <a:t>RECUERDA:</a:t>
            </a:r>
            <a:endParaRPr lang="es-ES" sz="3600" b="1" dirty="0">
              <a:ln/>
              <a:solidFill>
                <a:srgbClr val="FF0000"/>
              </a:solidFill>
              <a:latin typeface="Futura Std" panose="020B0802020204020204" pitchFamily="34" charset="0"/>
            </a:endParaRPr>
          </a:p>
        </p:txBody>
      </p:sp>
      <p:pic>
        <p:nvPicPr>
          <p:cNvPr id="3" name="Gráfico 2" descr="Reloj despertador">
            <a:extLst>
              <a:ext uri="{FF2B5EF4-FFF2-40B4-BE49-F238E27FC236}">
                <a16:creationId xmlns:a16="http://schemas.microsoft.com/office/drawing/2014/main" id="{29FA6EE6-D2F4-4FF2-B8C8-3F4FE3A10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79477" y="1955800"/>
            <a:ext cx="2804160" cy="280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995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0" y="0"/>
            <a:ext cx="9161754" cy="68580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61355" y="1942565"/>
            <a:ext cx="3682325" cy="48320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No estar por fuera del salón en horas de clase. La evasión de clase puede llevar a la suspensión.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Llegar puntual a las aulas en los cambios de clase y después del descanso.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570212" y="680459"/>
            <a:ext cx="8208028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0000"/>
                </a:solidFill>
                <a:latin typeface="Futura Std" panose="020B0802020204020204" pitchFamily="34" charset="0"/>
              </a:rPr>
              <a:t>RECUERDA:</a:t>
            </a:r>
            <a:endParaRPr lang="es-ES" sz="3600" b="1" dirty="0">
              <a:ln/>
              <a:solidFill>
                <a:srgbClr val="FF0000"/>
              </a:solidFill>
              <a:latin typeface="Futura Std" panose="020B0802020204020204" pitchFamily="34" charset="0"/>
            </a:endParaRPr>
          </a:p>
        </p:txBody>
      </p:sp>
      <p:pic>
        <p:nvPicPr>
          <p:cNvPr id="3" name="Gráfico 2" descr="Reloj de pulsera">
            <a:extLst>
              <a:ext uri="{FF2B5EF4-FFF2-40B4-BE49-F238E27FC236}">
                <a16:creationId xmlns:a16="http://schemas.microsoft.com/office/drawing/2014/main" id="{2DC0CA23-CF59-404E-B2E3-8CE88BCA7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799" y="2287794"/>
            <a:ext cx="2282411" cy="228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5625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0" y="0"/>
            <a:ext cx="9161754" cy="68580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82880" y="1709575"/>
            <a:ext cx="4175760" cy="35394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Std" panose="020B0802020204020204" pitchFamily="34" charset="0"/>
              </a:rPr>
              <a:t>Cuando faltes al colegio, tienes tres días hábiles para que tu acudiente presente la excusa con justificación médica de la ausencia a la jornada escolar.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570212" y="680459"/>
            <a:ext cx="8208028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0000"/>
                </a:solidFill>
                <a:latin typeface="Futura Std" panose="020B0802020204020204" pitchFamily="34" charset="0"/>
              </a:rPr>
              <a:t>RECUERDA:</a:t>
            </a:r>
            <a:endParaRPr lang="es-ES" sz="3600" b="1" dirty="0">
              <a:ln/>
              <a:solidFill>
                <a:srgbClr val="FF0000"/>
              </a:solidFill>
              <a:latin typeface="Futura Std" panose="020B0802020204020204" pitchFamily="34" charset="0"/>
            </a:endParaRPr>
          </a:p>
        </p:txBody>
      </p:sp>
      <p:pic>
        <p:nvPicPr>
          <p:cNvPr id="3" name="Gráfico 2" descr="Contrato RTL">
            <a:extLst>
              <a:ext uri="{FF2B5EF4-FFF2-40B4-BE49-F238E27FC236}">
                <a16:creationId xmlns:a16="http://schemas.microsoft.com/office/drawing/2014/main" id="{F72C4C3A-05E4-4935-B955-94E64E8147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74226" y="1729293"/>
            <a:ext cx="345440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2321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4800" y="0"/>
            <a:ext cx="9161754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70212" y="680459"/>
            <a:ext cx="8208028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/>
                <a:solidFill>
                  <a:srgbClr val="FF0000"/>
                </a:solidFill>
                <a:latin typeface="Futura Std" panose="020B0802020204020204" pitchFamily="34" charset="0"/>
              </a:rPr>
              <a:t>ESCALA DE VALORACIÓN SIE 2024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783771" y="1609890"/>
            <a:ext cx="4637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chemeClr val="bg1"/>
                </a:solidFill>
              </a:rPr>
              <a:t>Valoración numérica  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985122"/>
              </p:ext>
            </p:extLst>
          </p:nvPr>
        </p:nvGraphicFramePr>
        <p:xfrm>
          <a:off x="933087" y="2060094"/>
          <a:ext cx="6371096" cy="15618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0214">
                  <a:extLst>
                    <a:ext uri="{9D8B030D-6E8A-4147-A177-3AD203B41FA5}">
                      <a16:colId xmlns:a16="http://schemas.microsoft.com/office/drawing/2014/main" val="3830111682"/>
                    </a:ext>
                  </a:extLst>
                </a:gridCol>
                <a:gridCol w="1645991">
                  <a:extLst>
                    <a:ext uri="{9D8B030D-6E8A-4147-A177-3AD203B41FA5}">
                      <a16:colId xmlns:a16="http://schemas.microsoft.com/office/drawing/2014/main" val="1879011045"/>
                    </a:ext>
                  </a:extLst>
                </a:gridCol>
                <a:gridCol w="1414437">
                  <a:extLst>
                    <a:ext uri="{9D8B030D-6E8A-4147-A177-3AD203B41FA5}">
                      <a16:colId xmlns:a16="http://schemas.microsoft.com/office/drawing/2014/main" val="4015978454"/>
                    </a:ext>
                  </a:extLst>
                </a:gridCol>
                <a:gridCol w="1780454">
                  <a:extLst>
                    <a:ext uri="{9D8B030D-6E8A-4147-A177-3AD203B41FA5}">
                      <a16:colId xmlns:a16="http://schemas.microsoft.com/office/drawing/2014/main" val="1788386709"/>
                    </a:ext>
                  </a:extLst>
                </a:gridCol>
              </a:tblGrid>
              <a:tr h="513540">
                <a:tc>
                  <a:txBody>
                    <a:bodyPr/>
                    <a:lstStyle/>
                    <a:p>
                      <a:pPr marL="95250" indent="76200" fontAlgn="base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NIVEL DE DESEMPEÑO</a:t>
                      </a:r>
                      <a:r>
                        <a:rPr lang="es-CO" sz="1200" dirty="0">
                          <a:effectLst/>
                        </a:rPr>
                        <a:t> </a:t>
                      </a:r>
                      <a:endParaRPr lang="es-C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52400" fontAlgn="base"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  <a:latin typeface="+mn-lt"/>
                          <a:ea typeface="+mn-ea"/>
                          <a:cs typeface="+mn-cs"/>
                        </a:rPr>
                        <a:t>ESCALA</a:t>
                      </a:r>
                      <a:r>
                        <a:rPr lang="es-CO" sz="12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VALORATIVA</a:t>
                      </a:r>
                    </a:p>
                    <a:p>
                      <a:pPr marL="152400" fontAlgn="base">
                        <a:spcAft>
                          <a:spcPts val="0"/>
                        </a:spcAft>
                      </a:pPr>
                      <a:r>
                        <a:rPr lang="es-CO" sz="12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AÑO 2022</a:t>
                      </a:r>
                      <a:endParaRPr lang="es-C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14300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CONCEPTO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   ESCALA VALORATIVA  AÑO 2024</a:t>
                      </a:r>
                      <a:endParaRPr lang="es-C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56258000"/>
                  </a:ext>
                </a:extLst>
              </a:tr>
              <a:tr h="256770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r>
                        <a:rPr lang="es-ES" sz="1200">
                          <a:effectLst/>
                        </a:rPr>
                        <a:t>SUPERIOR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r>
                        <a:rPr lang="es-ES" sz="1200">
                          <a:effectLst/>
                        </a:rPr>
                        <a:t>4.8 - 5.0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r>
                        <a:rPr lang="es-ES" sz="1200">
                          <a:effectLst/>
                        </a:rPr>
                        <a:t>APROBÓ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4.6 – 5.0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0834875"/>
                  </a:ext>
                </a:extLst>
              </a:tr>
              <a:tr h="256770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r>
                        <a:rPr lang="es-ES" sz="1200">
                          <a:effectLst/>
                        </a:rPr>
                        <a:t>ALTO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 </a:t>
                      </a:r>
                      <a:r>
                        <a:rPr lang="es-ES" sz="1200" dirty="0">
                          <a:effectLst/>
                        </a:rPr>
                        <a:t>4.2 – 4.7</a:t>
                      </a:r>
                      <a:r>
                        <a:rPr lang="es-CO" sz="1200" dirty="0">
                          <a:effectLst/>
                        </a:rPr>
                        <a:t> </a:t>
                      </a:r>
                      <a:endParaRPr lang="es-C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r>
                        <a:rPr lang="es-ES" sz="1200">
                          <a:effectLst/>
                        </a:rPr>
                        <a:t>APROBÓ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4.0  -  4.5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2958596"/>
                  </a:ext>
                </a:extLst>
              </a:tr>
              <a:tr h="256770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r>
                        <a:rPr lang="es-ES" sz="1200">
                          <a:effectLst/>
                        </a:rPr>
                        <a:t>BÁSICO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 </a:t>
                      </a:r>
                      <a:r>
                        <a:rPr lang="es-ES" sz="1200" dirty="0">
                          <a:effectLst/>
                        </a:rPr>
                        <a:t>3.6 – 4.1</a:t>
                      </a:r>
                      <a:r>
                        <a:rPr lang="es-CO" sz="1200" dirty="0">
                          <a:effectLst/>
                        </a:rPr>
                        <a:t> </a:t>
                      </a:r>
                      <a:endParaRPr lang="es-C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r>
                        <a:rPr lang="es-ES" sz="1200">
                          <a:effectLst/>
                        </a:rPr>
                        <a:t>APROBÓ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3.0 – 3.9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6451335"/>
                  </a:ext>
                </a:extLst>
              </a:tr>
              <a:tr h="277989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r>
                        <a:rPr lang="es-ES" sz="1200">
                          <a:effectLst/>
                        </a:rPr>
                        <a:t>BAJO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 </a:t>
                      </a:r>
                      <a:r>
                        <a:rPr lang="es-ES" sz="1200" dirty="0">
                          <a:effectLst/>
                        </a:rPr>
                        <a:t>1.0 – 3.5</a:t>
                      </a:r>
                      <a:r>
                        <a:rPr lang="es-CO" sz="1200" dirty="0">
                          <a:effectLst/>
                        </a:rPr>
                        <a:t> </a:t>
                      </a:r>
                      <a:endParaRPr lang="es-C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r>
                        <a:rPr lang="es-ES" sz="1200">
                          <a:effectLst/>
                        </a:rPr>
                        <a:t>NO APROBÓ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CO" sz="1200" dirty="0">
                          <a:effectLst/>
                        </a:rPr>
                        <a:t>1.0 - 2.9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5830723"/>
                  </a:ext>
                </a:extLst>
              </a:tr>
            </a:tbl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933087" y="3621933"/>
            <a:ext cx="4637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</a:rPr>
              <a:t>Valoración Proyecto de Ciclo </a:t>
            </a: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197516"/>
              </p:ext>
            </p:extLst>
          </p:nvPr>
        </p:nvGraphicFramePr>
        <p:xfrm>
          <a:off x="933087" y="4062414"/>
          <a:ext cx="4733925" cy="21659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6046">
                  <a:extLst>
                    <a:ext uri="{9D8B030D-6E8A-4147-A177-3AD203B41FA5}">
                      <a16:colId xmlns:a16="http://schemas.microsoft.com/office/drawing/2014/main" val="754126101"/>
                    </a:ext>
                  </a:extLst>
                </a:gridCol>
                <a:gridCol w="815248">
                  <a:extLst>
                    <a:ext uri="{9D8B030D-6E8A-4147-A177-3AD203B41FA5}">
                      <a16:colId xmlns:a16="http://schemas.microsoft.com/office/drawing/2014/main" val="3913359698"/>
                    </a:ext>
                  </a:extLst>
                </a:gridCol>
                <a:gridCol w="936433">
                  <a:extLst>
                    <a:ext uri="{9D8B030D-6E8A-4147-A177-3AD203B41FA5}">
                      <a16:colId xmlns:a16="http://schemas.microsoft.com/office/drawing/2014/main" val="3966232388"/>
                    </a:ext>
                  </a:extLst>
                </a:gridCol>
                <a:gridCol w="760164">
                  <a:extLst>
                    <a:ext uri="{9D8B030D-6E8A-4147-A177-3AD203B41FA5}">
                      <a16:colId xmlns:a16="http://schemas.microsoft.com/office/drawing/2014/main" val="1879061354"/>
                    </a:ext>
                  </a:extLst>
                </a:gridCol>
                <a:gridCol w="456034">
                  <a:extLst>
                    <a:ext uri="{9D8B030D-6E8A-4147-A177-3AD203B41FA5}">
                      <a16:colId xmlns:a16="http://schemas.microsoft.com/office/drawing/2014/main" val="1030231727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142875" indent="180975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ESTRATEGIAS DE VALORACIÓN INTEGRAL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3825" indent="95250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FÍSICO CREATIVO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2875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COGNITIVO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indent="85725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SOCIO- AFECTIVO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s-CO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11996111"/>
                  </a:ext>
                </a:extLst>
              </a:tr>
              <a:tr h="714375">
                <a:tc rowSpan="3"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 </a:t>
                      </a: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 </a:t>
                      </a:r>
                      <a:r>
                        <a:rPr lang="es-ES" sz="1200" dirty="0">
                          <a:effectLst/>
                        </a:rPr>
                        <a:t>HETEROEVALUACIÓN AUTOEVALUACIÓN COEVALUACIÓN</a:t>
                      </a:r>
                      <a:r>
                        <a:rPr lang="es-CO" sz="1200" dirty="0">
                          <a:effectLst/>
                        </a:rPr>
                        <a:t> </a:t>
                      </a:r>
                      <a:endParaRPr lang="es-C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</a:p>
                    <a:p>
                      <a:pPr marL="123825" marR="11430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30 %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</a:p>
                    <a:p>
                      <a:pPr marL="123825" marR="11430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[20- 30]%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</a:p>
                    <a:p>
                      <a:pPr marL="114300" marR="104775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40 %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</a:p>
                    <a:p>
                      <a:pPr marL="114300" marR="104775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[20 - 30]%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</a:p>
                    <a:p>
                      <a:pPr marL="66675" marR="5715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30 %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</a:p>
                    <a:p>
                      <a:pPr marL="66675" marR="5715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[10 - 20]%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59271239"/>
                  </a:ext>
                </a:extLst>
              </a:tr>
              <a:tr h="51435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733425" marR="714375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PROYECTO DE CICLO</a:t>
                      </a: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51446"/>
                  </a:ext>
                </a:extLst>
              </a:tr>
              <a:tr h="51435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733425" marR="714375" algn="ctr" fontAlgn="base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100 %</a:t>
                      </a:r>
                      <a:r>
                        <a:rPr lang="es-CO" sz="1200" dirty="0">
                          <a:effectLst/>
                        </a:rPr>
                        <a:t> </a:t>
                      </a:r>
                    </a:p>
                    <a:p>
                      <a:pPr marL="733425" marR="714375" algn="ctr" fontAlgn="base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NOTA DEFINITIVA DEL PERIODO</a:t>
                      </a:r>
                      <a:r>
                        <a:rPr lang="es-CO" sz="1200" dirty="0">
                          <a:effectLst/>
                        </a:rPr>
                        <a:t> </a:t>
                      </a:r>
                      <a:endParaRPr lang="es-C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526995"/>
                  </a:ext>
                </a:extLst>
              </a:tr>
            </a:tbl>
          </a:graphicData>
        </a:graphic>
      </p:graphicFrame>
      <p:sp>
        <p:nvSpPr>
          <p:cNvPr id="13" name="CuadroTexto 12"/>
          <p:cNvSpPr txBox="1"/>
          <p:nvPr/>
        </p:nvSpPr>
        <p:spPr>
          <a:xfrm>
            <a:off x="5969726" y="4258491"/>
            <a:ext cx="22598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chemeClr val="bg1"/>
                </a:solidFill>
              </a:rPr>
              <a:t>La nota del proyecto de ciclo será integral con cada una de las asignaturas, es decir, no es independiente. </a:t>
            </a:r>
          </a:p>
          <a:p>
            <a:endParaRPr lang="es-CO" dirty="0">
              <a:solidFill>
                <a:schemeClr val="bg1"/>
              </a:solidFill>
            </a:endParaRPr>
          </a:p>
          <a:p>
            <a:endParaRPr lang="es-C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2008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0" y="0"/>
            <a:ext cx="9161754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70212" y="680459"/>
            <a:ext cx="8208028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dirty="0">
                <a:ln/>
                <a:solidFill>
                  <a:srgbClr val="FF0000"/>
                </a:solidFill>
                <a:latin typeface="Futura Std" panose="020B0802020204020204" pitchFamily="34" charset="0"/>
              </a:rPr>
              <a:t>SIE 2024</a:t>
            </a:r>
            <a:endParaRPr lang="es-ES" sz="3600" b="1" dirty="0">
              <a:ln/>
              <a:solidFill>
                <a:srgbClr val="FF0000"/>
              </a:solidFill>
              <a:latin typeface="Futura Std" panose="020B0802020204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783771" y="1713715"/>
            <a:ext cx="751114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CO" sz="2000" b="1" dirty="0">
                <a:solidFill>
                  <a:schemeClr val="bg1"/>
                </a:solidFill>
              </a:rPr>
              <a:t>PROMOCION ANTICIPADA</a:t>
            </a:r>
          </a:p>
          <a:p>
            <a:pPr lvl="0"/>
            <a:endParaRPr lang="es-CO" dirty="0">
              <a:solidFill>
                <a:schemeClr val="bg1"/>
              </a:solidFill>
            </a:endParaRPr>
          </a:p>
          <a:p>
            <a:pPr algn="just"/>
            <a:r>
              <a:rPr lang="es-CO" dirty="0">
                <a:solidFill>
                  <a:schemeClr val="bg1"/>
                </a:solidFill>
              </a:rPr>
              <a:t>Se solicita dejar claridad sobre el debido proceso frente a la promoción anticipada. </a:t>
            </a:r>
          </a:p>
          <a:p>
            <a:pPr algn="just"/>
            <a:endParaRPr lang="es-CO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bg1"/>
                </a:solidFill>
              </a:rPr>
              <a:t>El estudiante que cumpla con los requerimientos ( </a:t>
            </a:r>
            <a:r>
              <a:rPr lang="es-CO" dirty="0">
                <a:solidFill>
                  <a:srgbClr val="FFFF00"/>
                </a:solidFill>
              </a:rPr>
              <a:t>Obtener, a febrero 16, en cada área nota en ALTO, es decir 4.2 como mínimo, no tener fallas, buena convivencia y no haber perdido más de 2 áreas en el año  anterior</a:t>
            </a:r>
            <a:r>
              <a:rPr lang="es-CO" dirty="0">
                <a:solidFill>
                  <a:schemeClr val="bg1"/>
                </a:solidFill>
              </a:rPr>
              <a:t>) será postulado por el director de curso ante la Comisión de Ciclo, quien debe avalar o no la promoción después de analizar los resultados de la prueba de grado, la cual cada ciclo aplicará.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bg1"/>
                </a:solidFill>
              </a:rPr>
              <a:t>Se comunica al padre de familia la decisión del ciclo.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bg1"/>
                </a:solidFill>
              </a:rPr>
              <a:t>De ser aprobada la promoción por el ciclo se continuación el proceso establecido por el S.I.E.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bg1"/>
                </a:solidFill>
              </a:rPr>
              <a:t>Se cierra con un acta debidamente firmada por el Consejo Académico Institucional.</a:t>
            </a:r>
          </a:p>
          <a:p>
            <a:endParaRPr lang="es-C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7142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-17754" y="0"/>
            <a:ext cx="9161754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354618" y="678515"/>
            <a:ext cx="6555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FFFF00"/>
                </a:solidFill>
                <a:latin typeface="Futura Std" panose="020B0802020204020204" pitchFamily="34" charset="0"/>
              </a:rPr>
              <a:t>	PERIODOS ACADÉMICOS</a:t>
            </a:r>
            <a:endParaRPr lang="es-CO" sz="3200" b="1" dirty="0">
              <a:solidFill>
                <a:srgbClr val="FFFF00"/>
              </a:solidFill>
              <a:latin typeface="Futura Std" panose="020B0802020204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96B441B-88DA-8DAC-F38D-AA4CB39FA261}"/>
              </a:ext>
            </a:extLst>
          </p:cNvPr>
          <p:cNvSpPr txBox="1"/>
          <p:nvPr/>
        </p:nvSpPr>
        <p:spPr>
          <a:xfrm>
            <a:off x="827314" y="1669143"/>
            <a:ext cx="73890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bg1"/>
                </a:solidFill>
              </a:rPr>
              <a:t>Son tres períodos académicos de 12 semanas cada uno.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bg1"/>
                </a:solidFill>
              </a:rPr>
              <a:t>A mitad de período se realizan las Comisiones Preventivas y se citan a los padres de familia para darles informe de cómo ha sido el progreso académico-convivencial de su acudido con el fin de alertar y tomar las medidas correctivas necesarias para que el estudiante pueda mejorar sus desempeños.</a:t>
            </a:r>
            <a:endParaRPr lang="es-CO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144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7382"/>
          <a:stretch/>
        </p:blipFill>
        <p:spPr>
          <a:xfrm>
            <a:off x="0" y="0"/>
            <a:ext cx="9161754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65043" y="605758"/>
            <a:ext cx="8878957" cy="286232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  <a:latin typeface="Futura Std" panose="020B0802020204020204" pitchFamily="34" charset="0"/>
              </a:rPr>
              <a:t>SI TODOS CUMPLIMOS NUESTROS DEBERES TENDREMOS ARMONÍA, BUENA CONVIVENCIA Y LOS RESULTADOS ACADÉMICOS SE RELEJARAN AL FINAL DEL AÑO ESCOLAR .</a:t>
            </a:r>
            <a:endParaRPr lang="es-ES" sz="2000" b="1" dirty="0">
              <a:ln/>
              <a:solidFill>
                <a:schemeClr val="accent4">
                  <a:lumMod val="20000"/>
                  <a:lumOff val="80000"/>
                </a:schemeClr>
              </a:solidFill>
              <a:latin typeface="Futura Std" panose="020B0802020204020204" pitchFamily="34" charset="0"/>
            </a:endParaRPr>
          </a:p>
        </p:txBody>
      </p:sp>
      <p:pic>
        <p:nvPicPr>
          <p:cNvPr id="8194" name="Picture 2" descr="Resultado de imagen para estudiantes y docentes felices dibuj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319" y="3731879"/>
            <a:ext cx="3641637" cy="28623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9CAA80B-0E40-5D1F-4F87-23D5E81B7DF8}"/>
              </a:ext>
            </a:extLst>
          </p:cNvPr>
          <p:cNvSpPr txBox="1"/>
          <p:nvPr/>
        </p:nvSpPr>
        <p:spPr>
          <a:xfrm>
            <a:off x="265043" y="3731879"/>
            <a:ext cx="38342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rgbClr val="FFFF00"/>
                </a:solidFill>
              </a:rPr>
              <a:t>AL COLEGIO SE VIENE A ESTUDIAR, NO A DESFILAR, NI </a:t>
            </a:r>
            <a:r>
              <a:rPr lang="es-MX">
                <a:solidFill>
                  <a:srgbClr val="FFFF00"/>
                </a:solidFill>
              </a:rPr>
              <a:t>A MODELAR. LA </a:t>
            </a:r>
            <a:r>
              <a:rPr lang="es-MX" dirty="0">
                <a:solidFill>
                  <a:srgbClr val="FFFF00"/>
                </a:solidFill>
              </a:rPr>
              <a:t>SUPERACIÓN PERSONAL ESTA EN CADA  ESTUDIANTE Y EL COLEGIO CUENTA CON EL TALENTO HUMANO PARA ACOMPAÑARLOS, AYUDARLOS Y APOYARLOS. </a:t>
            </a:r>
          </a:p>
          <a:p>
            <a:r>
              <a:rPr lang="es-MX" dirty="0">
                <a:solidFill>
                  <a:schemeClr val="bg1"/>
                </a:solidFill>
              </a:rPr>
              <a:t>¡CONTAMOS CON USTEDES! </a:t>
            </a:r>
            <a:endParaRPr lang="es-C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2056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974</TotalTime>
  <Words>1311</Words>
  <Application>Microsoft Office PowerPoint</Application>
  <PresentationFormat>Presentación en pantalla (4:3)</PresentationFormat>
  <Paragraphs>198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6" baseType="lpstr">
      <vt:lpstr>Arial</vt:lpstr>
      <vt:lpstr>Arial Narrow</vt:lpstr>
      <vt:lpstr>Calibri</vt:lpstr>
      <vt:lpstr>Calibri Light</vt:lpstr>
      <vt:lpstr>Franklin Gothic Demi</vt:lpstr>
      <vt:lpstr>Futura Std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carolina cortés moreno</dc:creator>
  <cp:lastModifiedBy>DIEGO J. MOLANO GARCIA</cp:lastModifiedBy>
  <cp:revision>48</cp:revision>
  <dcterms:created xsi:type="dcterms:W3CDTF">2020-01-18T18:14:24Z</dcterms:created>
  <dcterms:modified xsi:type="dcterms:W3CDTF">2024-01-31T00:34:06Z</dcterms:modified>
</cp:coreProperties>
</file>