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7" r:id="rId2"/>
    <p:sldId id="281" r:id="rId3"/>
    <p:sldId id="282" r:id="rId4"/>
    <p:sldId id="276" r:id="rId5"/>
    <p:sldId id="286" r:id="rId6"/>
    <p:sldId id="287" r:id="rId7"/>
    <p:sldId id="280" r:id="rId8"/>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C3C5D5-07DE-4A50-9295-8306B35D6669}" v="310" dt="2026-03-06T00:33:27.023"/>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2" d="100"/>
          <a:sy n="62" d="100"/>
        </p:scale>
        <p:origin x="97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48A6B7-EA04-4B2F-8DDD-C11C5331D030}" type="doc">
      <dgm:prSet loTypeId="urn:microsoft.com/office/officeart/2005/8/layout/list1" loCatId="list" qsTypeId="urn:microsoft.com/office/officeart/2005/8/quickstyle/simple3" qsCatId="simple" csTypeId="urn:microsoft.com/office/officeart/2005/8/colors/colorful4" csCatId="colorful" phldr="1"/>
      <dgm:spPr/>
      <dgm:t>
        <a:bodyPr/>
        <a:lstStyle/>
        <a:p>
          <a:endParaRPr lang="es-CO"/>
        </a:p>
      </dgm:t>
    </dgm:pt>
    <dgm:pt modelId="{67E197E9-82DB-4886-8466-476A5924A33D}">
      <dgm:prSet phldrT="[Texto]" custT="1"/>
      <dgm:spPr/>
      <dgm:t>
        <a:bodyPr/>
        <a:lstStyle/>
        <a:p>
          <a:pPr algn="just">
            <a:buNone/>
          </a:pPr>
          <a:r>
            <a:rPr lang="es-CO" sz="2400" b="0" i="0" dirty="0"/>
            <a:t>Se asignarán 40 jugadores por curso teniendo en cuenta los grupos FIFA </a:t>
          </a:r>
          <a:r>
            <a:rPr lang="es-CO" sz="2400" b="0" i="0" dirty="0" err="1"/>
            <a:t>World</a:t>
          </a:r>
          <a:r>
            <a:rPr lang="es-CO" sz="2400" b="0" i="0" dirty="0"/>
            <a:t> Cup 2026.</a:t>
          </a:r>
          <a:endParaRPr lang="es-CO" sz="2400" dirty="0"/>
        </a:p>
      </dgm:t>
    </dgm:pt>
    <dgm:pt modelId="{CC29266C-B3CD-48DF-8004-9A36CEC20DD8}" type="parTrans" cxnId="{0252D33A-AE92-4937-B477-1BF3BCF4C60B}">
      <dgm:prSet/>
      <dgm:spPr/>
      <dgm:t>
        <a:bodyPr/>
        <a:lstStyle/>
        <a:p>
          <a:endParaRPr lang="es-CO"/>
        </a:p>
      </dgm:t>
    </dgm:pt>
    <dgm:pt modelId="{F16D9BE1-5542-4352-99B1-F268757975FD}" type="sibTrans" cxnId="{0252D33A-AE92-4937-B477-1BF3BCF4C60B}">
      <dgm:prSet/>
      <dgm:spPr/>
      <dgm:t>
        <a:bodyPr/>
        <a:lstStyle/>
        <a:p>
          <a:endParaRPr lang="es-CO"/>
        </a:p>
      </dgm:t>
    </dgm:pt>
    <dgm:pt modelId="{A87C240D-C958-4B21-9279-04959514A773}">
      <dgm:prSet phldrT="[Texto]" custT="1"/>
      <dgm:spPr/>
      <dgm:t>
        <a:bodyPr/>
        <a:lstStyle/>
        <a:p>
          <a:pPr algn="just">
            <a:buFont typeface="Arial" panose="020B0604020202020204" pitchFamily="34" charset="0"/>
            <a:buChar char="•"/>
          </a:pPr>
          <a:r>
            <a:rPr lang="es-ES" sz="2400" b="0" i="0" dirty="0"/>
            <a:t>Cada director de curso realizará un sorteo teniendo en cuenta el listado para asignar un jugador a cada estudiante.</a:t>
          </a:r>
          <a:endParaRPr lang="es-CO" sz="2400" dirty="0"/>
        </a:p>
      </dgm:t>
    </dgm:pt>
    <dgm:pt modelId="{803FD2D5-F7E9-4CE7-8E66-E53BD113355C}" type="parTrans" cxnId="{E019BABA-3223-45C8-88EE-698CE4BD456B}">
      <dgm:prSet/>
      <dgm:spPr/>
      <dgm:t>
        <a:bodyPr/>
        <a:lstStyle/>
        <a:p>
          <a:endParaRPr lang="es-CO"/>
        </a:p>
      </dgm:t>
    </dgm:pt>
    <dgm:pt modelId="{C99934E9-F73A-4CE7-A54C-1EABDDAF4B37}" type="sibTrans" cxnId="{E019BABA-3223-45C8-88EE-698CE4BD456B}">
      <dgm:prSet/>
      <dgm:spPr/>
      <dgm:t>
        <a:bodyPr/>
        <a:lstStyle/>
        <a:p>
          <a:endParaRPr lang="es-CO"/>
        </a:p>
      </dgm:t>
    </dgm:pt>
    <dgm:pt modelId="{773CA1AF-DEF1-491B-A4C5-0708234CF87D}">
      <dgm:prSet phldrT="[Texto]" custT="1"/>
      <dgm:spPr/>
      <dgm:t>
        <a:bodyPr/>
        <a:lstStyle/>
        <a:p>
          <a:pPr algn="just">
            <a:buNone/>
          </a:pPr>
          <a:r>
            <a:rPr lang="es-CO" sz="2400" b="0" i="0" dirty="0"/>
            <a:t>De cada jugador, el estudiante busca información vinculada a su historia de vida. </a:t>
          </a:r>
          <a:endParaRPr lang="es-CO" sz="2400" dirty="0"/>
        </a:p>
      </dgm:t>
    </dgm:pt>
    <dgm:pt modelId="{2A8156A1-879D-4BF7-8D97-067902F05CD9}" type="parTrans" cxnId="{A9CBBCB2-DB29-49F1-9ACB-539C53E08394}">
      <dgm:prSet/>
      <dgm:spPr/>
      <dgm:t>
        <a:bodyPr/>
        <a:lstStyle/>
        <a:p>
          <a:endParaRPr lang="es-CO"/>
        </a:p>
      </dgm:t>
    </dgm:pt>
    <dgm:pt modelId="{3FBF577C-E15B-4F6C-BDB9-AF08C2C9A9FD}" type="sibTrans" cxnId="{A9CBBCB2-DB29-49F1-9ACB-539C53E08394}">
      <dgm:prSet/>
      <dgm:spPr/>
      <dgm:t>
        <a:bodyPr/>
        <a:lstStyle/>
        <a:p>
          <a:endParaRPr lang="es-CO"/>
        </a:p>
      </dgm:t>
    </dgm:pt>
    <dgm:pt modelId="{FCD55EE9-8BA7-42AB-98D4-22F423ACD3B0}" type="pres">
      <dgm:prSet presAssocID="{9D48A6B7-EA04-4B2F-8DDD-C11C5331D030}" presName="linear" presStyleCnt="0">
        <dgm:presLayoutVars>
          <dgm:dir/>
          <dgm:animLvl val="lvl"/>
          <dgm:resizeHandles val="exact"/>
        </dgm:presLayoutVars>
      </dgm:prSet>
      <dgm:spPr/>
    </dgm:pt>
    <dgm:pt modelId="{A8631C50-7C2E-4295-AA58-B23DEC492687}" type="pres">
      <dgm:prSet presAssocID="{67E197E9-82DB-4886-8466-476A5924A33D}" presName="parentLin" presStyleCnt="0"/>
      <dgm:spPr/>
    </dgm:pt>
    <dgm:pt modelId="{5C2F4C48-A9D4-4063-8132-FE006569CF2F}" type="pres">
      <dgm:prSet presAssocID="{67E197E9-82DB-4886-8466-476A5924A33D}" presName="parentLeftMargin" presStyleLbl="node1" presStyleIdx="0" presStyleCnt="3"/>
      <dgm:spPr/>
    </dgm:pt>
    <dgm:pt modelId="{9AD15364-7C9F-4F9B-B195-178D957B0611}" type="pres">
      <dgm:prSet presAssocID="{67E197E9-82DB-4886-8466-476A5924A33D}" presName="parentText" presStyleLbl="node1" presStyleIdx="0" presStyleCnt="3">
        <dgm:presLayoutVars>
          <dgm:chMax val="0"/>
          <dgm:bulletEnabled val="1"/>
        </dgm:presLayoutVars>
      </dgm:prSet>
      <dgm:spPr/>
    </dgm:pt>
    <dgm:pt modelId="{D28A5560-CFD3-4FE7-8BB7-1E1EAA035C6D}" type="pres">
      <dgm:prSet presAssocID="{67E197E9-82DB-4886-8466-476A5924A33D}" presName="negativeSpace" presStyleCnt="0"/>
      <dgm:spPr/>
    </dgm:pt>
    <dgm:pt modelId="{04A339E3-2602-4F54-A066-98076911BB9C}" type="pres">
      <dgm:prSet presAssocID="{67E197E9-82DB-4886-8466-476A5924A33D}" presName="childText" presStyleLbl="conFgAcc1" presStyleIdx="0" presStyleCnt="3">
        <dgm:presLayoutVars>
          <dgm:bulletEnabled val="1"/>
        </dgm:presLayoutVars>
      </dgm:prSet>
      <dgm:spPr/>
    </dgm:pt>
    <dgm:pt modelId="{FA904E02-BA50-4E01-A39C-EA76663C189B}" type="pres">
      <dgm:prSet presAssocID="{F16D9BE1-5542-4352-99B1-F268757975FD}" presName="spaceBetweenRectangles" presStyleCnt="0"/>
      <dgm:spPr/>
    </dgm:pt>
    <dgm:pt modelId="{ADF5CA38-CC50-408F-86A0-65BA78EA2C4B}" type="pres">
      <dgm:prSet presAssocID="{A87C240D-C958-4B21-9279-04959514A773}" presName="parentLin" presStyleCnt="0"/>
      <dgm:spPr/>
    </dgm:pt>
    <dgm:pt modelId="{1443235B-E483-492F-8C90-DCC471E785D8}" type="pres">
      <dgm:prSet presAssocID="{A87C240D-C958-4B21-9279-04959514A773}" presName="parentLeftMargin" presStyleLbl="node1" presStyleIdx="0" presStyleCnt="3"/>
      <dgm:spPr/>
    </dgm:pt>
    <dgm:pt modelId="{71EB055B-EB40-4E81-8F45-AC7F20129603}" type="pres">
      <dgm:prSet presAssocID="{A87C240D-C958-4B21-9279-04959514A773}" presName="parentText" presStyleLbl="node1" presStyleIdx="1" presStyleCnt="3">
        <dgm:presLayoutVars>
          <dgm:chMax val="0"/>
          <dgm:bulletEnabled val="1"/>
        </dgm:presLayoutVars>
      </dgm:prSet>
      <dgm:spPr/>
    </dgm:pt>
    <dgm:pt modelId="{F9EB8E3E-60E0-488E-A7D4-08ED13BA002C}" type="pres">
      <dgm:prSet presAssocID="{A87C240D-C958-4B21-9279-04959514A773}" presName="negativeSpace" presStyleCnt="0"/>
      <dgm:spPr/>
    </dgm:pt>
    <dgm:pt modelId="{DC82554A-7AE8-4090-8E3C-CDEE0D9D5FF9}" type="pres">
      <dgm:prSet presAssocID="{A87C240D-C958-4B21-9279-04959514A773}" presName="childText" presStyleLbl="conFgAcc1" presStyleIdx="1" presStyleCnt="3">
        <dgm:presLayoutVars>
          <dgm:bulletEnabled val="1"/>
        </dgm:presLayoutVars>
      </dgm:prSet>
      <dgm:spPr/>
    </dgm:pt>
    <dgm:pt modelId="{8D5A25B3-30E2-4A36-8B06-27CF5075CC56}" type="pres">
      <dgm:prSet presAssocID="{C99934E9-F73A-4CE7-A54C-1EABDDAF4B37}" presName="spaceBetweenRectangles" presStyleCnt="0"/>
      <dgm:spPr/>
    </dgm:pt>
    <dgm:pt modelId="{157C140A-A2EC-478D-B5AA-2C20E48D9AB9}" type="pres">
      <dgm:prSet presAssocID="{773CA1AF-DEF1-491B-A4C5-0708234CF87D}" presName="parentLin" presStyleCnt="0"/>
      <dgm:spPr/>
    </dgm:pt>
    <dgm:pt modelId="{F3F9BA9F-E8F0-4376-BED7-14B56861411C}" type="pres">
      <dgm:prSet presAssocID="{773CA1AF-DEF1-491B-A4C5-0708234CF87D}" presName="parentLeftMargin" presStyleLbl="node1" presStyleIdx="1" presStyleCnt="3"/>
      <dgm:spPr/>
    </dgm:pt>
    <dgm:pt modelId="{2AD93925-769A-401E-B971-7318E83C8151}" type="pres">
      <dgm:prSet presAssocID="{773CA1AF-DEF1-491B-A4C5-0708234CF87D}" presName="parentText" presStyleLbl="node1" presStyleIdx="2" presStyleCnt="3" custScaleY="135784">
        <dgm:presLayoutVars>
          <dgm:chMax val="0"/>
          <dgm:bulletEnabled val="1"/>
        </dgm:presLayoutVars>
      </dgm:prSet>
      <dgm:spPr/>
    </dgm:pt>
    <dgm:pt modelId="{E2664B64-DC18-4107-9255-85277D5F99FB}" type="pres">
      <dgm:prSet presAssocID="{773CA1AF-DEF1-491B-A4C5-0708234CF87D}" presName="negativeSpace" presStyleCnt="0"/>
      <dgm:spPr/>
    </dgm:pt>
    <dgm:pt modelId="{369A4C45-FAFC-420E-AC69-859F1FBEE4E8}" type="pres">
      <dgm:prSet presAssocID="{773CA1AF-DEF1-491B-A4C5-0708234CF87D}" presName="childText" presStyleLbl="conFgAcc1" presStyleIdx="2" presStyleCnt="3">
        <dgm:presLayoutVars>
          <dgm:bulletEnabled val="1"/>
        </dgm:presLayoutVars>
      </dgm:prSet>
      <dgm:spPr/>
    </dgm:pt>
  </dgm:ptLst>
  <dgm:cxnLst>
    <dgm:cxn modelId="{3A92F119-7FE7-42D5-ADE4-2E724B5FD090}" type="presOf" srcId="{67E197E9-82DB-4886-8466-476A5924A33D}" destId="{9AD15364-7C9F-4F9B-B195-178D957B0611}" srcOrd="1" destOrd="0" presId="urn:microsoft.com/office/officeart/2005/8/layout/list1"/>
    <dgm:cxn modelId="{28CFB62C-8AAB-4495-9D87-6055B75D0282}" type="presOf" srcId="{9D48A6B7-EA04-4B2F-8DDD-C11C5331D030}" destId="{FCD55EE9-8BA7-42AB-98D4-22F423ACD3B0}" srcOrd="0" destOrd="0" presId="urn:microsoft.com/office/officeart/2005/8/layout/list1"/>
    <dgm:cxn modelId="{0252D33A-AE92-4937-B477-1BF3BCF4C60B}" srcId="{9D48A6B7-EA04-4B2F-8DDD-C11C5331D030}" destId="{67E197E9-82DB-4886-8466-476A5924A33D}" srcOrd="0" destOrd="0" parTransId="{CC29266C-B3CD-48DF-8004-9A36CEC20DD8}" sibTransId="{F16D9BE1-5542-4352-99B1-F268757975FD}"/>
    <dgm:cxn modelId="{A59C2987-B875-4718-8563-C40605DB2FF7}" type="presOf" srcId="{67E197E9-82DB-4886-8466-476A5924A33D}" destId="{5C2F4C48-A9D4-4063-8132-FE006569CF2F}" srcOrd="0" destOrd="0" presId="urn:microsoft.com/office/officeart/2005/8/layout/list1"/>
    <dgm:cxn modelId="{565AFE9C-6AA2-4545-B850-CEAC40AC0813}" type="presOf" srcId="{773CA1AF-DEF1-491B-A4C5-0708234CF87D}" destId="{F3F9BA9F-E8F0-4376-BED7-14B56861411C}" srcOrd="0" destOrd="0" presId="urn:microsoft.com/office/officeart/2005/8/layout/list1"/>
    <dgm:cxn modelId="{A46DDAAD-0EC9-410E-AB3F-479E98ED00D5}" type="presOf" srcId="{A87C240D-C958-4B21-9279-04959514A773}" destId="{1443235B-E483-492F-8C90-DCC471E785D8}" srcOrd="0" destOrd="0" presId="urn:microsoft.com/office/officeart/2005/8/layout/list1"/>
    <dgm:cxn modelId="{96D9D4AF-D171-42A9-9A77-79143EE47FBD}" type="presOf" srcId="{773CA1AF-DEF1-491B-A4C5-0708234CF87D}" destId="{2AD93925-769A-401E-B971-7318E83C8151}" srcOrd="1" destOrd="0" presId="urn:microsoft.com/office/officeart/2005/8/layout/list1"/>
    <dgm:cxn modelId="{A9CBBCB2-DB29-49F1-9ACB-539C53E08394}" srcId="{9D48A6B7-EA04-4B2F-8DDD-C11C5331D030}" destId="{773CA1AF-DEF1-491B-A4C5-0708234CF87D}" srcOrd="2" destOrd="0" parTransId="{2A8156A1-879D-4BF7-8D97-067902F05CD9}" sibTransId="{3FBF577C-E15B-4F6C-BDB9-AF08C2C9A9FD}"/>
    <dgm:cxn modelId="{E019BABA-3223-45C8-88EE-698CE4BD456B}" srcId="{9D48A6B7-EA04-4B2F-8DDD-C11C5331D030}" destId="{A87C240D-C958-4B21-9279-04959514A773}" srcOrd="1" destOrd="0" parTransId="{803FD2D5-F7E9-4CE7-8E66-E53BD113355C}" sibTransId="{C99934E9-F73A-4CE7-A54C-1EABDDAF4B37}"/>
    <dgm:cxn modelId="{11302EF3-8AEA-4110-AA4C-C4746B8AA6D8}" type="presOf" srcId="{A87C240D-C958-4B21-9279-04959514A773}" destId="{71EB055B-EB40-4E81-8F45-AC7F20129603}" srcOrd="1" destOrd="0" presId="urn:microsoft.com/office/officeart/2005/8/layout/list1"/>
    <dgm:cxn modelId="{E6110689-253B-4E85-A4CD-2BCAC08685C9}" type="presParOf" srcId="{FCD55EE9-8BA7-42AB-98D4-22F423ACD3B0}" destId="{A8631C50-7C2E-4295-AA58-B23DEC492687}" srcOrd="0" destOrd="0" presId="urn:microsoft.com/office/officeart/2005/8/layout/list1"/>
    <dgm:cxn modelId="{2373FC74-F21C-4420-9865-845DBDC269F5}" type="presParOf" srcId="{A8631C50-7C2E-4295-AA58-B23DEC492687}" destId="{5C2F4C48-A9D4-4063-8132-FE006569CF2F}" srcOrd="0" destOrd="0" presId="urn:microsoft.com/office/officeart/2005/8/layout/list1"/>
    <dgm:cxn modelId="{1381C435-4369-4381-BE4E-D6D2505ACBF4}" type="presParOf" srcId="{A8631C50-7C2E-4295-AA58-B23DEC492687}" destId="{9AD15364-7C9F-4F9B-B195-178D957B0611}" srcOrd="1" destOrd="0" presId="urn:microsoft.com/office/officeart/2005/8/layout/list1"/>
    <dgm:cxn modelId="{908AD11A-4D3C-48FF-B13C-09C6B7BF84CD}" type="presParOf" srcId="{FCD55EE9-8BA7-42AB-98D4-22F423ACD3B0}" destId="{D28A5560-CFD3-4FE7-8BB7-1E1EAA035C6D}" srcOrd="1" destOrd="0" presId="urn:microsoft.com/office/officeart/2005/8/layout/list1"/>
    <dgm:cxn modelId="{B21C44D7-4AB8-4CA1-8B67-98BDF1ECED21}" type="presParOf" srcId="{FCD55EE9-8BA7-42AB-98D4-22F423ACD3B0}" destId="{04A339E3-2602-4F54-A066-98076911BB9C}" srcOrd="2" destOrd="0" presId="urn:microsoft.com/office/officeart/2005/8/layout/list1"/>
    <dgm:cxn modelId="{3228DC26-9BA0-4747-94DA-F7B57B7D0016}" type="presParOf" srcId="{FCD55EE9-8BA7-42AB-98D4-22F423ACD3B0}" destId="{FA904E02-BA50-4E01-A39C-EA76663C189B}" srcOrd="3" destOrd="0" presId="urn:microsoft.com/office/officeart/2005/8/layout/list1"/>
    <dgm:cxn modelId="{2EF2E97B-B867-444E-9CB4-75782CF0934B}" type="presParOf" srcId="{FCD55EE9-8BA7-42AB-98D4-22F423ACD3B0}" destId="{ADF5CA38-CC50-408F-86A0-65BA78EA2C4B}" srcOrd="4" destOrd="0" presId="urn:microsoft.com/office/officeart/2005/8/layout/list1"/>
    <dgm:cxn modelId="{38343C8A-AA41-4E2B-BCF9-87DC21901B1A}" type="presParOf" srcId="{ADF5CA38-CC50-408F-86A0-65BA78EA2C4B}" destId="{1443235B-E483-492F-8C90-DCC471E785D8}" srcOrd="0" destOrd="0" presId="urn:microsoft.com/office/officeart/2005/8/layout/list1"/>
    <dgm:cxn modelId="{75D79CB9-A78F-4336-B28A-43147301C4F0}" type="presParOf" srcId="{ADF5CA38-CC50-408F-86A0-65BA78EA2C4B}" destId="{71EB055B-EB40-4E81-8F45-AC7F20129603}" srcOrd="1" destOrd="0" presId="urn:microsoft.com/office/officeart/2005/8/layout/list1"/>
    <dgm:cxn modelId="{42AD6B65-2309-4ADC-A580-D0DE8B84836A}" type="presParOf" srcId="{FCD55EE9-8BA7-42AB-98D4-22F423ACD3B0}" destId="{F9EB8E3E-60E0-488E-A7D4-08ED13BA002C}" srcOrd="5" destOrd="0" presId="urn:microsoft.com/office/officeart/2005/8/layout/list1"/>
    <dgm:cxn modelId="{3E0BA194-7516-4676-A6EF-2490F4F39F11}" type="presParOf" srcId="{FCD55EE9-8BA7-42AB-98D4-22F423ACD3B0}" destId="{DC82554A-7AE8-4090-8E3C-CDEE0D9D5FF9}" srcOrd="6" destOrd="0" presId="urn:microsoft.com/office/officeart/2005/8/layout/list1"/>
    <dgm:cxn modelId="{3A05523F-03A6-4CD8-8D24-F0ECE5CF9F44}" type="presParOf" srcId="{FCD55EE9-8BA7-42AB-98D4-22F423ACD3B0}" destId="{8D5A25B3-30E2-4A36-8B06-27CF5075CC56}" srcOrd="7" destOrd="0" presId="urn:microsoft.com/office/officeart/2005/8/layout/list1"/>
    <dgm:cxn modelId="{973E0E0E-403D-44E8-8811-2607F6164614}" type="presParOf" srcId="{FCD55EE9-8BA7-42AB-98D4-22F423ACD3B0}" destId="{157C140A-A2EC-478D-B5AA-2C20E48D9AB9}" srcOrd="8" destOrd="0" presId="urn:microsoft.com/office/officeart/2005/8/layout/list1"/>
    <dgm:cxn modelId="{4B6940BD-2240-4229-9EF9-411742D5E359}" type="presParOf" srcId="{157C140A-A2EC-478D-B5AA-2C20E48D9AB9}" destId="{F3F9BA9F-E8F0-4376-BED7-14B56861411C}" srcOrd="0" destOrd="0" presId="urn:microsoft.com/office/officeart/2005/8/layout/list1"/>
    <dgm:cxn modelId="{C32BCE39-7E5C-4838-92D6-4E4CC2189CC6}" type="presParOf" srcId="{157C140A-A2EC-478D-B5AA-2C20E48D9AB9}" destId="{2AD93925-769A-401E-B971-7318E83C8151}" srcOrd="1" destOrd="0" presId="urn:microsoft.com/office/officeart/2005/8/layout/list1"/>
    <dgm:cxn modelId="{1CD51013-D2D5-4ACB-A1EB-46130755A8CF}" type="presParOf" srcId="{FCD55EE9-8BA7-42AB-98D4-22F423ACD3B0}" destId="{E2664B64-DC18-4107-9255-85277D5F99FB}" srcOrd="9" destOrd="0" presId="urn:microsoft.com/office/officeart/2005/8/layout/list1"/>
    <dgm:cxn modelId="{D3A8389F-0B39-4D5F-8076-0638F800C06A}" type="presParOf" srcId="{FCD55EE9-8BA7-42AB-98D4-22F423ACD3B0}" destId="{369A4C45-FAFC-420E-AC69-859F1FBEE4E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D48A6B7-EA04-4B2F-8DDD-C11C5331D030}" type="doc">
      <dgm:prSet loTypeId="urn:microsoft.com/office/officeart/2005/8/layout/list1" loCatId="list" qsTypeId="urn:microsoft.com/office/officeart/2005/8/quickstyle/simple3" qsCatId="simple" csTypeId="urn:microsoft.com/office/officeart/2005/8/colors/colorful4" csCatId="colorful" phldr="1"/>
      <dgm:spPr/>
      <dgm:t>
        <a:bodyPr/>
        <a:lstStyle/>
        <a:p>
          <a:endParaRPr lang="es-CO"/>
        </a:p>
      </dgm:t>
    </dgm:pt>
    <dgm:pt modelId="{67E197E9-82DB-4886-8466-476A5924A33D}">
      <dgm:prSet phldrT="[Texto]" custT="1"/>
      <dgm:spPr/>
      <dgm:t>
        <a:bodyPr/>
        <a:lstStyle/>
        <a:p>
          <a:pPr algn="just">
            <a:buNone/>
          </a:pPr>
          <a:r>
            <a:rPr lang="es-ES" sz="2400" b="0" dirty="0"/>
            <a:t>Cada estudiante debe escoger una mascota representativa de un país cuya selección de su jugador haya participado en un mundial de fútbol, con el fin elaborar la decoración de su cuaderno de ciclo.</a:t>
          </a:r>
          <a:endParaRPr lang="es-CO" sz="2400" b="0" dirty="0"/>
        </a:p>
      </dgm:t>
    </dgm:pt>
    <dgm:pt modelId="{CC29266C-B3CD-48DF-8004-9A36CEC20DD8}" type="parTrans" cxnId="{0252D33A-AE92-4937-B477-1BF3BCF4C60B}">
      <dgm:prSet/>
      <dgm:spPr/>
      <dgm:t>
        <a:bodyPr/>
        <a:lstStyle/>
        <a:p>
          <a:endParaRPr lang="es-CO"/>
        </a:p>
      </dgm:t>
    </dgm:pt>
    <dgm:pt modelId="{F16D9BE1-5542-4352-99B1-F268757975FD}" type="sibTrans" cxnId="{0252D33A-AE92-4937-B477-1BF3BCF4C60B}">
      <dgm:prSet/>
      <dgm:spPr/>
      <dgm:t>
        <a:bodyPr/>
        <a:lstStyle/>
        <a:p>
          <a:endParaRPr lang="es-CO"/>
        </a:p>
      </dgm:t>
    </dgm:pt>
    <dgm:pt modelId="{A87C240D-C958-4B21-9279-04959514A773}">
      <dgm:prSet phldrT="[Texto]" custT="1"/>
      <dgm:spPr/>
      <dgm:t>
        <a:bodyPr/>
        <a:lstStyle/>
        <a:p>
          <a:pPr algn="just">
            <a:buFont typeface="Arial" panose="020B0604020202020204" pitchFamily="34" charset="0"/>
            <a:buChar char="•"/>
          </a:pPr>
          <a:r>
            <a:rPr lang="es-ES" sz="2400" dirty="0"/>
            <a:t>Elaborar infografía para exponer que contenga 1) ideas claves para la exposición; 2) material fotográfico destacado.</a:t>
          </a:r>
          <a:endParaRPr lang="es-CO" sz="2400" dirty="0"/>
        </a:p>
      </dgm:t>
    </dgm:pt>
    <dgm:pt modelId="{803FD2D5-F7E9-4CE7-8E66-E53BD113355C}" type="parTrans" cxnId="{E019BABA-3223-45C8-88EE-698CE4BD456B}">
      <dgm:prSet/>
      <dgm:spPr/>
      <dgm:t>
        <a:bodyPr/>
        <a:lstStyle/>
        <a:p>
          <a:endParaRPr lang="es-CO"/>
        </a:p>
      </dgm:t>
    </dgm:pt>
    <dgm:pt modelId="{C99934E9-F73A-4CE7-A54C-1EABDDAF4B37}" type="sibTrans" cxnId="{E019BABA-3223-45C8-88EE-698CE4BD456B}">
      <dgm:prSet/>
      <dgm:spPr/>
      <dgm:t>
        <a:bodyPr/>
        <a:lstStyle/>
        <a:p>
          <a:endParaRPr lang="es-CO"/>
        </a:p>
      </dgm:t>
    </dgm:pt>
    <dgm:pt modelId="{FCD55EE9-8BA7-42AB-98D4-22F423ACD3B0}" type="pres">
      <dgm:prSet presAssocID="{9D48A6B7-EA04-4B2F-8DDD-C11C5331D030}" presName="linear" presStyleCnt="0">
        <dgm:presLayoutVars>
          <dgm:dir/>
          <dgm:animLvl val="lvl"/>
          <dgm:resizeHandles val="exact"/>
        </dgm:presLayoutVars>
      </dgm:prSet>
      <dgm:spPr/>
    </dgm:pt>
    <dgm:pt modelId="{A8631C50-7C2E-4295-AA58-B23DEC492687}" type="pres">
      <dgm:prSet presAssocID="{67E197E9-82DB-4886-8466-476A5924A33D}" presName="parentLin" presStyleCnt="0"/>
      <dgm:spPr/>
    </dgm:pt>
    <dgm:pt modelId="{5C2F4C48-A9D4-4063-8132-FE006569CF2F}" type="pres">
      <dgm:prSet presAssocID="{67E197E9-82DB-4886-8466-476A5924A33D}" presName="parentLeftMargin" presStyleLbl="node1" presStyleIdx="0" presStyleCnt="2"/>
      <dgm:spPr/>
    </dgm:pt>
    <dgm:pt modelId="{9AD15364-7C9F-4F9B-B195-178D957B0611}" type="pres">
      <dgm:prSet presAssocID="{67E197E9-82DB-4886-8466-476A5924A33D}" presName="parentText" presStyleLbl="node1" presStyleIdx="0" presStyleCnt="2" custScaleY="115283">
        <dgm:presLayoutVars>
          <dgm:chMax val="0"/>
          <dgm:bulletEnabled val="1"/>
        </dgm:presLayoutVars>
      </dgm:prSet>
      <dgm:spPr/>
    </dgm:pt>
    <dgm:pt modelId="{D28A5560-CFD3-4FE7-8BB7-1E1EAA035C6D}" type="pres">
      <dgm:prSet presAssocID="{67E197E9-82DB-4886-8466-476A5924A33D}" presName="negativeSpace" presStyleCnt="0"/>
      <dgm:spPr/>
    </dgm:pt>
    <dgm:pt modelId="{04A339E3-2602-4F54-A066-98076911BB9C}" type="pres">
      <dgm:prSet presAssocID="{67E197E9-82DB-4886-8466-476A5924A33D}" presName="childText" presStyleLbl="conFgAcc1" presStyleIdx="0" presStyleCnt="2">
        <dgm:presLayoutVars>
          <dgm:bulletEnabled val="1"/>
        </dgm:presLayoutVars>
      </dgm:prSet>
      <dgm:spPr/>
    </dgm:pt>
    <dgm:pt modelId="{FA904E02-BA50-4E01-A39C-EA76663C189B}" type="pres">
      <dgm:prSet presAssocID="{F16D9BE1-5542-4352-99B1-F268757975FD}" presName="spaceBetweenRectangles" presStyleCnt="0"/>
      <dgm:spPr/>
    </dgm:pt>
    <dgm:pt modelId="{ADF5CA38-CC50-408F-86A0-65BA78EA2C4B}" type="pres">
      <dgm:prSet presAssocID="{A87C240D-C958-4B21-9279-04959514A773}" presName="parentLin" presStyleCnt="0"/>
      <dgm:spPr/>
    </dgm:pt>
    <dgm:pt modelId="{1443235B-E483-492F-8C90-DCC471E785D8}" type="pres">
      <dgm:prSet presAssocID="{A87C240D-C958-4B21-9279-04959514A773}" presName="parentLeftMargin" presStyleLbl="node1" presStyleIdx="0" presStyleCnt="2"/>
      <dgm:spPr/>
    </dgm:pt>
    <dgm:pt modelId="{71EB055B-EB40-4E81-8F45-AC7F20129603}" type="pres">
      <dgm:prSet presAssocID="{A87C240D-C958-4B21-9279-04959514A773}" presName="parentText" presStyleLbl="node1" presStyleIdx="1" presStyleCnt="2">
        <dgm:presLayoutVars>
          <dgm:chMax val="0"/>
          <dgm:bulletEnabled val="1"/>
        </dgm:presLayoutVars>
      </dgm:prSet>
      <dgm:spPr/>
    </dgm:pt>
    <dgm:pt modelId="{F9EB8E3E-60E0-488E-A7D4-08ED13BA002C}" type="pres">
      <dgm:prSet presAssocID="{A87C240D-C958-4B21-9279-04959514A773}" presName="negativeSpace" presStyleCnt="0"/>
      <dgm:spPr/>
    </dgm:pt>
    <dgm:pt modelId="{DC82554A-7AE8-4090-8E3C-CDEE0D9D5FF9}" type="pres">
      <dgm:prSet presAssocID="{A87C240D-C958-4B21-9279-04959514A773}" presName="childText" presStyleLbl="conFgAcc1" presStyleIdx="1" presStyleCnt="2">
        <dgm:presLayoutVars>
          <dgm:bulletEnabled val="1"/>
        </dgm:presLayoutVars>
      </dgm:prSet>
      <dgm:spPr/>
    </dgm:pt>
  </dgm:ptLst>
  <dgm:cxnLst>
    <dgm:cxn modelId="{3A92F119-7FE7-42D5-ADE4-2E724B5FD090}" type="presOf" srcId="{67E197E9-82DB-4886-8466-476A5924A33D}" destId="{9AD15364-7C9F-4F9B-B195-178D957B0611}" srcOrd="1" destOrd="0" presId="urn:microsoft.com/office/officeart/2005/8/layout/list1"/>
    <dgm:cxn modelId="{28CFB62C-8AAB-4495-9D87-6055B75D0282}" type="presOf" srcId="{9D48A6B7-EA04-4B2F-8DDD-C11C5331D030}" destId="{FCD55EE9-8BA7-42AB-98D4-22F423ACD3B0}" srcOrd="0" destOrd="0" presId="urn:microsoft.com/office/officeart/2005/8/layout/list1"/>
    <dgm:cxn modelId="{0252D33A-AE92-4937-B477-1BF3BCF4C60B}" srcId="{9D48A6B7-EA04-4B2F-8DDD-C11C5331D030}" destId="{67E197E9-82DB-4886-8466-476A5924A33D}" srcOrd="0" destOrd="0" parTransId="{CC29266C-B3CD-48DF-8004-9A36CEC20DD8}" sibTransId="{F16D9BE1-5542-4352-99B1-F268757975FD}"/>
    <dgm:cxn modelId="{A59C2987-B875-4718-8563-C40605DB2FF7}" type="presOf" srcId="{67E197E9-82DB-4886-8466-476A5924A33D}" destId="{5C2F4C48-A9D4-4063-8132-FE006569CF2F}" srcOrd="0" destOrd="0" presId="urn:microsoft.com/office/officeart/2005/8/layout/list1"/>
    <dgm:cxn modelId="{A46DDAAD-0EC9-410E-AB3F-479E98ED00D5}" type="presOf" srcId="{A87C240D-C958-4B21-9279-04959514A773}" destId="{1443235B-E483-492F-8C90-DCC471E785D8}" srcOrd="0" destOrd="0" presId="urn:microsoft.com/office/officeart/2005/8/layout/list1"/>
    <dgm:cxn modelId="{E019BABA-3223-45C8-88EE-698CE4BD456B}" srcId="{9D48A6B7-EA04-4B2F-8DDD-C11C5331D030}" destId="{A87C240D-C958-4B21-9279-04959514A773}" srcOrd="1" destOrd="0" parTransId="{803FD2D5-F7E9-4CE7-8E66-E53BD113355C}" sibTransId="{C99934E9-F73A-4CE7-A54C-1EABDDAF4B37}"/>
    <dgm:cxn modelId="{11302EF3-8AEA-4110-AA4C-C4746B8AA6D8}" type="presOf" srcId="{A87C240D-C958-4B21-9279-04959514A773}" destId="{71EB055B-EB40-4E81-8F45-AC7F20129603}" srcOrd="1" destOrd="0" presId="urn:microsoft.com/office/officeart/2005/8/layout/list1"/>
    <dgm:cxn modelId="{E6110689-253B-4E85-A4CD-2BCAC08685C9}" type="presParOf" srcId="{FCD55EE9-8BA7-42AB-98D4-22F423ACD3B0}" destId="{A8631C50-7C2E-4295-AA58-B23DEC492687}" srcOrd="0" destOrd="0" presId="urn:microsoft.com/office/officeart/2005/8/layout/list1"/>
    <dgm:cxn modelId="{2373FC74-F21C-4420-9865-845DBDC269F5}" type="presParOf" srcId="{A8631C50-7C2E-4295-AA58-B23DEC492687}" destId="{5C2F4C48-A9D4-4063-8132-FE006569CF2F}" srcOrd="0" destOrd="0" presId="urn:microsoft.com/office/officeart/2005/8/layout/list1"/>
    <dgm:cxn modelId="{1381C435-4369-4381-BE4E-D6D2505ACBF4}" type="presParOf" srcId="{A8631C50-7C2E-4295-AA58-B23DEC492687}" destId="{9AD15364-7C9F-4F9B-B195-178D957B0611}" srcOrd="1" destOrd="0" presId="urn:microsoft.com/office/officeart/2005/8/layout/list1"/>
    <dgm:cxn modelId="{908AD11A-4D3C-48FF-B13C-09C6B7BF84CD}" type="presParOf" srcId="{FCD55EE9-8BA7-42AB-98D4-22F423ACD3B0}" destId="{D28A5560-CFD3-4FE7-8BB7-1E1EAA035C6D}" srcOrd="1" destOrd="0" presId="urn:microsoft.com/office/officeart/2005/8/layout/list1"/>
    <dgm:cxn modelId="{B21C44D7-4AB8-4CA1-8B67-98BDF1ECED21}" type="presParOf" srcId="{FCD55EE9-8BA7-42AB-98D4-22F423ACD3B0}" destId="{04A339E3-2602-4F54-A066-98076911BB9C}" srcOrd="2" destOrd="0" presId="urn:microsoft.com/office/officeart/2005/8/layout/list1"/>
    <dgm:cxn modelId="{3228DC26-9BA0-4747-94DA-F7B57B7D0016}" type="presParOf" srcId="{FCD55EE9-8BA7-42AB-98D4-22F423ACD3B0}" destId="{FA904E02-BA50-4E01-A39C-EA76663C189B}" srcOrd="3" destOrd="0" presId="urn:microsoft.com/office/officeart/2005/8/layout/list1"/>
    <dgm:cxn modelId="{2EF2E97B-B867-444E-9CB4-75782CF0934B}" type="presParOf" srcId="{FCD55EE9-8BA7-42AB-98D4-22F423ACD3B0}" destId="{ADF5CA38-CC50-408F-86A0-65BA78EA2C4B}" srcOrd="4" destOrd="0" presId="urn:microsoft.com/office/officeart/2005/8/layout/list1"/>
    <dgm:cxn modelId="{38343C8A-AA41-4E2B-BCF9-87DC21901B1A}" type="presParOf" srcId="{ADF5CA38-CC50-408F-86A0-65BA78EA2C4B}" destId="{1443235B-E483-492F-8C90-DCC471E785D8}" srcOrd="0" destOrd="0" presId="urn:microsoft.com/office/officeart/2005/8/layout/list1"/>
    <dgm:cxn modelId="{75D79CB9-A78F-4336-B28A-43147301C4F0}" type="presParOf" srcId="{ADF5CA38-CC50-408F-86A0-65BA78EA2C4B}" destId="{71EB055B-EB40-4E81-8F45-AC7F20129603}" srcOrd="1" destOrd="0" presId="urn:microsoft.com/office/officeart/2005/8/layout/list1"/>
    <dgm:cxn modelId="{42AD6B65-2309-4ADC-A580-D0DE8B84836A}" type="presParOf" srcId="{FCD55EE9-8BA7-42AB-98D4-22F423ACD3B0}" destId="{F9EB8E3E-60E0-488E-A7D4-08ED13BA002C}" srcOrd="5" destOrd="0" presId="urn:microsoft.com/office/officeart/2005/8/layout/list1"/>
    <dgm:cxn modelId="{3E0BA194-7516-4676-A6EF-2490F4F39F11}" type="presParOf" srcId="{FCD55EE9-8BA7-42AB-98D4-22F423ACD3B0}" destId="{DC82554A-7AE8-4090-8E3C-CDEE0D9D5FF9}"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0ECACB6-0E46-4181-890D-8815FC0A44E5}" type="doc">
      <dgm:prSet loTypeId="urn:microsoft.com/office/officeart/2005/8/layout/default" loCatId="list" qsTypeId="urn:microsoft.com/office/officeart/2005/8/quickstyle/simple3" qsCatId="simple" csTypeId="urn:microsoft.com/office/officeart/2005/8/colors/accent1_2" csCatId="accent1" phldr="1"/>
      <dgm:spPr/>
      <dgm:t>
        <a:bodyPr/>
        <a:lstStyle/>
        <a:p>
          <a:endParaRPr lang="es-CO"/>
        </a:p>
      </dgm:t>
    </dgm:pt>
    <dgm:pt modelId="{2A183780-0DF4-4528-A15D-397900DC5455}">
      <dgm:prSet phldrT="[Texto]"/>
      <dgm:spPr/>
      <dgm:t>
        <a:bodyPr/>
        <a:lstStyle/>
        <a:p>
          <a:pPr>
            <a:buNone/>
          </a:pPr>
          <a:r>
            <a:rPr lang="es-CO" b="0" i="0" dirty="0"/>
            <a:t>Historia de vida de los jugadores.</a:t>
          </a:r>
          <a:endParaRPr lang="es-CO" dirty="0"/>
        </a:p>
      </dgm:t>
    </dgm:pt>
    <dgm:pt modelId="{99183546-B38B-4ABD-BAEE-9E01959F30AB}" type="parTrans" cxnId="{E6DF5814-6FF9-4711-83C0-241D789755FB}">
      <dgm:prSet/>
      <dgm:spPr/>
      <dgm:t>
        <a:bodyPr/>
        <a:lstStyle/>
        <a:p>
          <a:endParaRPr lang="es-CO"/>
        </a:p>
      </dgm:t>
    </dgm:pt>
    <dgm:pt modelId="{F5532FCF-5B8B-4033-86FC-92F0E9956DE1}" type="sibTrans" cxnId="{E6DF5814-6FF9-4711-83C0-241D789755FB}">
      <dgm:prSet/>
      <dgm:spPr/>
      <dgm:t>
        <a:bodyPr/>
        <a:lstStyle/>
        <a:p>
          <a:endParaRPr lang="es-CO"/>
        </a:p>
      </dgm:t>
    </dgm:pt>
    <dgm:pt modelId="{6E535E90-9C23-4BF8-9D2C-1E06CDB47032}">
      <dgm:prSet phldrT="[Texto]"/>
      <dgm:spPr/>
      <dgm:t>
        <a:bodyPr/>
        <a:lstStyle/>
        <a:p>
          <a:pPr>
            <a:buNone/>
          </a:pPr>
          <a:r>
            <a:rPr lang="es-ES" dirty="0"/>
            <a:t>Infografía.</a:t>
          </a:r>
          <a:endParaRPr lang="es-CO" dirty="0"/>
        </a:p>
      </dgm:t>
    </dgm:pt>
    <dgm:pt modelId="{7D85E348-F105-4C88-80EA-F7D4568B1122}" type="parTrans" cxnId="{FD6209C0-A2CF-4D14-86CA-58BEF4642F27}">
      <dgm:prSet/>
      <dgm:spPr/>
      <dgm:t>
        <a:bodyPr/>
        <a:lstStyle/>
        <a:p>
          <a:endParaRPr lang="es-CO"/>
        </a:p>
      </dgm:t>
    </dgm:pt>
    <dgm:pt modelId="{AA9C5B97-4623-4BB2-B481-867C54D2F65B}" type="sibTrans" cxnId="{FD6209C0-A2CF-4D14-86CA-58BEF4642F27}">
      <dgm:prSet/>
      <dgm:spPr/>
      <dgm:t>
        <a:bodyPr/>
        <a:lstStyle/>
        <a:p>
          <a:endParaRPr lang="es-CO"/>
        </a:p>
      </dgm:t>
    </dgm:pt>
    <dgm:pt modelId="{D9411668-59E2-405B-B1D5-FACCF861E6E6}" type="pres">
      <dgm:prSet presAssocID="{E0ECACB6-0E46-4181-890D-8815FC0A44E5}" presName="diagram" presStyleCnt="0">
        <dgm:presLayoutVars>
          <dgm:dir/>
          <dgm:resizeHandles val="exact"/>
        </dgm:presLayoutVars>
      </dgm:prSet>
      <dgm:spPr/>
    </dgm:pt>
    <dgm:pt modelId="{16780A96-AB1B-44F5-95F1-59E8B21B6FAB}" type="pres">
      <dgm:prSet presAssocID="{2A183780-0DF4-4528-A15D-397900DC5455}" presName="node" presStyleLbl="node1" presStyleIdx="0" presStyleCnt="2" custScaleX="121555">
        <dgm:presLayoutVars>
          <dgm:bulletEnabled val="1"/>
        </dgm:presLayoutVars>
      </dgm:prSet>
      <dgm:spPr/>
    </dgm:pt>
    <dgm:pt modelId="{8E194C06-735A-4B6C-98E6-E3F3382FBBD9}" type="pres">
      <dgm:prSet presAssocID="{F5532FCF-5B8B-4033-86FC-92F0E9956DE1}" presName="sibTrans" presStyleCnt="0"/>
      <dgm:spPr/>
    </dgm:pt>
    <dgm:pt modelId="{27AB721C-1DCE-42DE-875D-D3EB05E08EC8}" type="pres">
      <dgm:prSet presAssocID="{6E535E90-9C23-4BF8-9D2C-1E06CDB47032}" presName="node" presStyleLbl="node1" presStyleIdx="1" presStyleCnt="2">
        <dgm:presLayoutVars>
          <dgm:bulletEnabled val="1"/>
        </dgm:presLayoutVars>
      </dgm:prSet>
      <dgm:spPr/>
    </dgm:pt>
  </dgm:ptLst>
  <dgm:cxnLst>
    <dgm:cxn modelId="{13FFF90E-F84A-4D21-933B-650ED10CE1E7}" type="presOf" srcId="{6E535E90-9C23-4BF8-9D2C-1E06CDB47032}" destId="{27AB721C-1DCE-42DE-875D-D3EB05E08EC8}" srcOrd="0" destOrd="0" presId="urn:microsoft.com/office/officeart/2005/8/layout/default"/>
    <dgm:cxn modelId="{E6DF5814-6FF9-4711-83C0-241D789755FB}" srcId="{E0ECACB6-0E46-4181-890D-8815FC0A44E5}" destId="{2A183780-0DF4-4528-A15D-397900DC5455}" srcOrd="0" destOrd="0" parTransId="{99183546-B38B-4ABD-BAEE-9E01959F30AB}" sibTransId="{F5532FCF-5B8B-4033-86FC-92F0E9956DE1}"/>
    <dgm:cxn modelId="{76CD0F8F-40A5-4665-8483-97A71BEC6CF6}" type="presOf" srcId="{E0ECACB6-0E46-4181-890D-8815FC0A44E5}" destId="{D9411668-59E2-405B-B1D5-FACCF861E6E6}" srcOrd="0" destOrd="0" presId="urn:microsoft.com/office/officeart/2005/8/layout/default"/>
    <dgm:cxn modelId="{2C6EB693-EBC6-4FE2-99E7-F2BF658200AE}" type="presOf" srcId="{2A183780-0DF4-4528-A15D-397900DC5455}" destId="{16780A96-AB1B-44F5-95F1-59E8B21B6FAB}" srcOrd="0" destOrd="0" presId="urn:microsoft.com/office/officeart/2005/8/layout/default"/>
    <dgm:cxn modelId="{FD6209C0-A2CF-4D14-86CA-58BEF4642F27}" srcId="{E0ECACB6-0E46-4181-890D-8815FC0A44E5}" destId="{6E535E90-9C23-4BF8-9D2C-1E06CDB47032}" srcOrd="1" destOrd="0" parTransId="{7D85E348-F105-4C88-80EA-F7D4568B1122}" sibTransId="{AA9C5B97-4623-4BB2-B481-867C54D2F65B}"/>
    <dgm:cxn modelId="{FEBDFA31-924A-4E87-8605-FDC3872AA752}" type="presParOf" srcId="{D9411668-59E2-405B-B1D5-FACCF861E6E6}" destId="{16780A96-AB1B-44F5-95F1-59E8B21B6FAB}" srcOrd="0" destOrd="0" presId="urn:microsoft.com/office/officeart/2005/8/layout/default"/>
    <dgm:cxn modelId="{9CF3B790-51E7-4E25-BEC5-2A8E8DBD9BA2}" type="presParOf" srcId="{D9411668-59E2-405B-B1D5-FACCF861E6E6}" destId="{8E194C06-735A-4B6C-98E6-E3F3382FBBD9}" srcOrd="1" destOrd="0" presId="urn:microsoft.com/office/officeart/2005/8/layout/default"/>
    <dgm:cxn modelId="{8E92AA74-9456-4B38-A62A-E16FC3E2DEC9}" type="presParOf" srcId="{D9411668-59E2-405B-B1D5-FACCF861E6E6}" destId="{27AB721C-1DCE-42DE-875D-D3EB05E08EC8}"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0ECACB6-0E46-4181-890D-8815FC0A44E5}" type="doc">
      <dgm:prSet loTypeId="urn:microsoft.com/office/officeart/2005/8/layout/default" loCatId="list" qsTypeId="urn:microsoft.com/office/officeart/2005/8/quickstyle/simple3" qsCatId="simple" csTypeId="urn:microsoft.com/office/officeart/2005/8/colors/accent1_2" csCatId="accent1" phldr="1"/>
      <dgm:spPr/>
      <dgm:t>
        <a:bodyPr/>
        <a:lstStyle/>
        <a:p>
          <a:endParaRPr lang="es-CO"/>
        </a:p>
      </dgm:t>
    </dgm:pt>
    <dgm:pt modelId="{2A183780-0DF4-4528-A15D-397900DC5455}">
      <dgm:prSet phldrT="[Texto]"/>
      <dgm:spPr/>
      <dgm:t>
        <a:bodyPr/>
        <a:lstStyle/>
        <a:p>
          <a:pPr>
            <a:buNone/>
          </a:pPr>
          <a:r>
            <a:rPr lang="es-CO" b="0" i="0" dirty="0"/>
            <a:t>Exposición de lo realizado a lo largo del trimestre</a:t>
          </a:r>
          <a:endParaRPr lang="es-CO" dirty="0"/>
        </a:p>
      </dgm:t>
    </dgm:pt>
    <dgm:pt modelId="{99183546-B38B-4ABD-BAEE-9E01959F30AB}" type="parTrans" cxnId="{E6DF5814-6FF9-4711-83C0-241D789755FB}">
      <dgm:prSet/>
      <dgm:spPr/>
      <dgm:t>
        <a:bodyPr/>
        <a:lstStyle/>
        <a:p>
          <a:endParaRPr lang="es-CO"/>
        </a:p>
      </dgm:t>
    </dgm:pt>
    <dgm:pt modelId="{F5532FCF-5B8B-4033-86FC-92F0E9956DE1}" type="sibTrans" cxnId="{E6DF5814-6FF9-4711-83C0-241D789755FB}">
      <dgm:prSet/>
      <dgm:spPr/>
      <dgm:t>
        <a:bodyPr/>
        <a:lstStyle/>
        <a:p>
          <a:endParaRPr lang="es-CO"/>
        </a:p>
      </dgm:t>
    </dgm:pt>
    <dgm:pt modelId="{D9411668-59E2-405B-B1D5-FACCF861E6E6}" type="pres">
      <dgm:prSet presAssocID="{E0ECACB6-0E46-4181-890D-8815FC0A44E5}" presName="diagram" presStyleCnt="0">
        <dgm:presLayoutVars>
          <dgm:dir/>
          <dgm:resizeHandles val="exact"/>
        </dgm:presLayoutVars>
      </dgm:prSet>
      <dgm:spPr/>
    </dgm:pt>
    <dgm:pt modelId="{16780A96-AB1B-44F5-95F1-59E8B21B6FAB}" type="pres">
      <dgm:prSet presAssocID="{2A183780-0DF4-4528-A15D-397900DC5455}" presName="node" presStyleLbl="node1" presStyleIdx="0" presStyleCnt="1">
        <dgm:presLayoutVars>
          <dgm:bulletEnabled val="1"/>
        </dgm:presLayoutVars>
      </dgm:prSet>
      <dgm:spPr/>
    </dgm:pt>
  </dgm:ptLst>
  <dgm:cxnLst>
    <dgm:cxn modelId="{E6DF5814-6FF9-4711-83C0-241D789755FB}" srcId="{E0ECACB6-0E46-4181-890D-8815FC0A44E5}" destId="{2A183780-0DF4-4528-A15D-397900DC5455}" srcOrd="0" destOrd="0" parTransId="{99183546-B38B-4ABD-BAEE-9E01959F30AB}" sibTransId="{F5532FCF-5B8B-4033-86FC-92F0E9956DE1}"/>
    <dgm:cxn modelId="{76CD0F8F-40A5-4665-8483-97A71BEC6CF6}" type="presOf" srcId="{E0ECACB6-0E46-4181-890D-8815FC0A44E5}" destId="{D9411668-59E2-405B-B1D5-FACCF861E6E6}" srcOrd="0" destOrd="0" presId="urn:microsoft.com/office/officeart/2005/8/layout/default"/>
    <dgm:cxn modelId="{2C6EB693-EBC6-4FE2-99E7-F2BF658200AE}" type="presOf" srcId="{2A183780-0DF4-4528-A15D-397900DC5455}" destId="{16780A96-AB1B-44F5-95F1-59E8B21B6FAB}" srcOrd="0" destOrd="0" presId="urn:microsoft.com/office/officeart/2005/8/layout/default"/>
    <dgm:cxn modelId="{FEBDFA31-924A-4E87-8605-FDC3872AA752}" type="presParOf" srcId="{D9411668-59E2-405B-B1D5-FACCF861E6E6}" destId="{16780A96-AB1B-44F5-95F1-59E8B21B6FAB}"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A339E3-2602-4F54-A066-98076911BB9C}">
      <dsp:nvSpPr>
        <dsp:cNvPr id="0" name=""/>
        <dsp:cNvSpPr/>
      </dsp:nvSpPr>
      <dsp:spPr>
        <a:xfrm>
          <a:off x="0" y="586588"/>
          <a:ext cx="8128000" cy="957600"/>
        </a:xfrm>
        <a:prstGeom prst="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9AD15364-7C9F-4F9B-B195-178D957B0611}">
      <dsp:nvSpPr>
        <dsp:cNvPr id="0" name=""/>
        <dsp:cNvSpPr/>
      </dsp:nvSpPr>
      <dsp:spPr>
        <a:xfrm>
          <a:off x="406400" y="25708"/>
          <a:ext cx="5689600" cy="112176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5053" tIns="0" rIns="215053" bIns="0" numCol="1" spcCol="1270" anchor="ctr" anchorCtr="0">
          <a:noAutofit/>
        </a:bodyPr>
        <a:lstStyle/>
        <a:p>
          <a:pPr marL="0" lvl="0" indent="0" algn="just" defTabSz="1066800">
            <a:lnSpc>
              <a:spcPct val="90000"/>
            </a:lnSpc>
            <a:spcBef>
              <a:spcPct val="0"/>
            </a:spcBef>
            <a:spcAft>
              <a:spcPct val="35000"/>
            </a:spcAft>
            <a:buNone/>
          </a:pPr>
          <a:r>
            <a:rPr lang="es-CO" sz="2400" b="0" i="0" kern="1200" dirty="0"/>
            <a:t>Se asignarán 40 jugadores por curso teniendo en cuenta los grupos FIFA </a:t>
          </a:r>
          <a:r>
            <a:rPr lang="es-CO" sz="2400" b="0" i="0" kern="1200" dirty="0" err="1"/>
            <a:t>World</a:t>
          </a:r>
          <a:r>
            <a:rPr lang="es-CO" sz="2400" b="0" i="0" kern="1200" dirty="0"/>
            <a:t> Cup 2026.</a:t>
          </a:r>
          <a:endParaRPr lang="es-CO" sz="2400" kern="1200" dirty="0"/>
        </a:p>
      </dsp:txBody>
      <dsp:txXfrm>
        <a:off x="461160" y="80468"/>
        <a:ext cx="5580080" cy="1012240"/>
      </dsp:txXfrm>
    </dsp:sp>
    <dsp:sp modelId="{DC82554A-7AE8-4090-8E3C-CDEE0D9D5FF9}">
      <dsp:nvSpPr>
        <dsp:cNvPr id="0" name=""/>
        <dsp:cNvSpPr/>
      </dsp:nvSpPr>
      <dsp:spPr>
        <a:xfrm>
          <a:off x="0" y="2310268"/>
          <a:ext cx="8128000" cy="957600"/>
        </a:xfrm>
        <a:prstGeom prst="rect">
          <a:avLst/>
        </a:prstGeom>
        <a:solidFill>
          <a:schemeClr val="lt1">
            <a:alpha val="90000"/>
            <a:hueOff val="0"/>
            <a:satOff val="0"/>
            <a:lumOff val="0"/>
            <a:alphaOff val="0"/>
          </a:schemeClr>
        </a:solidFill>
        <a:ln w="6350" cap="flat" cmpd="sng" algn="ctr">
          <a:solidFill>
            <a:schemeClr val="accent4">
              <a:hueOff val="4900445"/>
              <a:satOff val="-20388"/>
              <a:lumOff val="4804"/>
              <a:alphaOff val="0"/>
            </a:schemeClr>
          </a:solidFill>
          <a:prstDash val="solid"/>
          <a:miter lim="800000"/>
        </a:ln>
        <a:effectLst/>
      </dsp:spPr>
      <dsp:style>
        <a:lnRef idx="1">
          <a:scrgbClr r="0" g="0" b="0"/>
        </a:lnRef>
        <a:fillRef idx="1">
          <a:scrgbClr r="0" g="0" b="0"/>
        </a:fillRef>
        <a:effectRef idx="0">
          <a:scrgbClr r="0" g="0" b="0"/>
        </a:effectRef>
        <a:fontRef idx="minor"/>
      </dsp:style>
    </dsp:sp>
    <dsp:sp modelId="{71EB055B-EB40-4E81-8F45-AC7F20129603}">
      <dsp:nvSpPr>
        <dsp:cNvPr id="0" name=""/>
        <dsp:cNvSpPr/>
      </dsp:nvSpPr>
      <dsp:spPr>
        <a:xfrm>
          <a:off x="406400" y="1749388"/>
          <a:ext cx="5689600" cy="1121760"/>
        </a:xfrm>
        <a:prstGeom prst="roundRect">
          <a:avLst/>
        </a:prstGeom>
        <a:gradFill rotWithShape="0">
          <a:gsLst>
            <a:gs pos="0">
              <a:schemeClr val="accent4">
                <a:hueOff val="4900445"/>
                <a:satOff val="-20388"/>
                <a:lumOff val="4804"/>
                <a:alphaOff val="0"/>
                <a:lumMod val="110000"/>
                <a:satMod val="105000"/>
                <a:tint val="67000"/>
              </a:schemeClr>
            </a:gs>
            <a:gs pos="50000">
              <a:schemeClr val="accent4">
                <a:hueOff val="4900445"/>
                <a:satOff val="-20388"/>
                <a:lumOff val="4804"/>
                <a:alphaOff val="0"/>
                <a:lumMod val="105000"/>
                <a:satMod val="103000"/>
                <a:tint val="73000"/>
              </a:schemeClr>
            </a:gs>
            <a:gs pos="100000">
              <a:schemeClr val="accent4">
                <a:hueOff val="4900445"/>
                <a:satOff val="-20388"/>
                <a:lumOff val="480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5053" tIns="0" rIns="215053" bIns="0" numCol="1" spcCol="1270" anchor="ctr" anchorCtr="0">
          <a:noAutofit/>
        </a:bodyPr>
        <a:lstStyle/>
        <a:p>
          <a:pPr marL="0" lvl="0" indent="0" algn="just" defTabSz="1066800">
            <a:lnSpc>
              <a:spcPct val="90000"/>
            </a:lnSpc>
            <a:spcBef>
              <a:spcPct val="0"/>
            </a:spcBef>
            <a:spcAft>
              <a:spcPct val="35000"/>
            </a:spcAft>
            <a:buFont typeface="Arial" panose="020B0604020202020204" pitchFamily="34" charset="0"/>
            <a:buNone/>
          </a:pPr>
          <a:r>
            <a:rPr lang="es-ES" sz="2400" b="0" i="0" kern="1200" dirty="0"/>
            <a:t>Cada director de curso realizará un sorteo teniendo en cuenta el listado para asignar un jugador a cada estudiante.</a:t>
          </a:r>
          <a:endParaRPr lang="es-CO" sz="2400" kern="1200" dirty="0"/>
        </a:p>
      </dsp:txBody>
      <dsp:txXfrm>
        <a:off x="461160" y="1804148"/>
        <a:ext cx="5580080" cy="1012240"/>
      </dsp:txXfrm>
    </dsp:sp>
    <dsp:sp modelId="{369A4C45-FAFC-420E-AC69-859F1FBEE4E8}">
      <dsp:nvSpPr>
        <dsp:cNvPr id="0" name=""/>
        <dsp:cNvSpPr/>
      </dsp:nvSpPr>
      <dsp:spPr>
        <a:xfrm>
          <a:off x="0" y="4435358"/>
          <a:ext cx="8128000" cy="957600"/>
        </a:xfrm>
        <a:prstGeom prst="rect">
          <a:avLst/>
        </a:prstGeom>
        <a:solidFill>
          <a:schemeClr val="lt1">
            <a:alpha val="90000"/>
            <a:hueOff val="0"/>
            <a:satOff val="0"/>
            <a:lumOff val="0"/>
            <a:alphaOff val="0"/>
          </a:schemeClr>
        </a:solidFill>
        <a:ln w="6350" cap="flat" cmpd="sng" algn="ctr">
          <a:solidFill>
            <a:schemeClr val="accent4">
              <a:hueOff val="9800891"/>
              <a:satOff val="-40777"/>
              <a:lumOff val="9608"/>
              <a:alphaOff val="0"/>
            </a:schemeClr>
          </a:solidFill>
          <a:prstDash val="solid"/>
          <a:miter lim="800000"/>
        </a:ln>
        <a:effectLst/>
      </dsp:spPr>
      <dsp:style>
        <a:lnRef idx="1">
          <a:scrgbClr r="0" g="0" b="0"/>
        </a:lnRef>
        <a:fillRef idx="1">
          <a:scrgbClr r="0" g="0" b="0"/>
        </a:fillRef>
        <a:effectRef idx="0">
          <a:scrgbClr r="0" g="0" b="0"/>
        </a:effectRef>
        <a:fontRef idx="minor"/>
      </dsp:style>
    </dsp:sp>
    <dsp:sp modelId="{2AD93925-769A-401E-B971-7318E83C8151}">
      <dsp:nvSpPr>
        <dsp:cNvPr id="0" name=""/>
        <dsp:cNvSpPr/>
      </dsp:nvSpPr>
      <dsp:spPr>
        <a:xfrm>
          <a:off x="406400" y="3473068"/>
          <a:ext cx="5689600" cy="1523170"/>
        </a:xfrm>
        <a:prstGeom prst="roundRect">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5053" tIns="0" rIns="215053" bIns="0" numCol="1" spcCol="1270" anchor="ctr" anchorCtr="0">
          <a:noAutofit/>
        </a:bodyPr>
        <a:lstStyle/>
        <a:p>
          <a:pPr marL="0" lvl="0" indent="0" algn="just" defTabSz="1066800">
            <a:lnSpc>
              <a:spcPct val="90000"/>
            </a:lnSpc>
            <a:spcBef>
              <a:spcPct val="0"/>
            </a:spcBef>
            <a:spcAft>
              <a:spcPct val="35000"/>
            </a:spcAft>
            <a:buNone/>
          </a:pPr>
          <a:r>
            <a:rPr lang="es-CO" sz="2400" b="0" i="0" kern="1200" dirty="0"/>
            <a:t>De cada jugador, el estudiante busca información vinculada a su historia de vida. </a:t>
          </a:r>
          <a:endParaRPr lang="es-CO" sz="2400" kern="1200" dirty="0"/>
        </a:p>
      </dsp:txBody>
      <dsp:txXfrm>
        <a:off x="480755" y="3547423"/>
        <a:ext cx="5540890" cy="13744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A339E3-2602-4F54-A066-98076911BB9C}">
      <dsp:nvSpPr>
        <dsp:cNvPr id="0" name=""/>
        <dsp:cNvSpPr/>
      </dsp:nvSpPr>
      <dsp:spPr>
        <a:xfrm>
          <a:off x="0" y="1415813"/>
          <a:ext cx="8128000" cy="1612800"/>
        </a:xfrm>
        <a:prstGeom prst="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9AD15364-7C9F-4F9B-B195-178D957B0611}">
      <dsp:nvSpPr>
        <dsp:cNvPr id="0" name=""/>
        <dsp:cNvSpPr/>
      </dsp:nvSpPr>
      <dsp:spPr>
        <a:xfrm>
          <a:off x="406400" y="182435"/>
          <a:ext cx="5689600" cy="2178018"/>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5053" tIns="0" rIns="215053" bIns="0" numCol="1" spcCol="1270" anchor="ctr" anchorCtr="0">
          <a:noAutofit/>
        </a:bodyPr>
        <a:lstStyle/>
        <a:p>
          <a:pPr marL="0" lvl="0" indent="0" algn="just" defTabSz="1066800">
            <a:lnSpc>
              <a:spcPct val="90000"/>
            </a:lnSpc>
            <a:spcBef>
              <a:spcPct val="0"/>
            </a:spcBef>
            <a:spcAft>
              <a:spcPct val="35000"/>
            </a:spcAft>
            <a:buNone/>
          </a:pPr>
          <a:r>
            <a:rPr lang="es-ES" sz="2400" b="0" kern="1200" dirty="0"/>
            <a:t>Cada estudiante debe escoger una mascota representativa de un país cuya selección de su jugador haya participado en un mundial de fútbol, con el fin elaborar la decoración de su cuaderno de ciclo.</a:t>
          </a:r>
          <a:endParaRPr lang="es-CO" sz="2400" b="0" kern="1200" dirty="0"/>
        </a:p>
      </dsp:txBody>
      <dsp:txXfrm>
        <a:off x="512722" y="288757"/>
        <a:ext cx="5476956" cy="1965374"/>
      </dsp:txXfrm>
    </dsp:sp>
    <dsp:sp modelId="{DC82554A-7AE8-4090-8E3C-CDEE0D9D5FF9}">
      <dsp:nvSpPr>
        <dsp:cNvPr id="0" name=""/>
        <dsp:cNvSpPr/>
      </dsp:nvSpPr>
      <dsp:spPr>
        <a:xfrm>
          <a:off x="0" y="4318853"/>
          <a:ext cx="8128000" cy="1612800"/>
        </a:xfrm>
        <a:prstGeom prst="rect">
          <a:avLst/>
        </a:prstGeom>
        <a:solidFill>
          <a:schemeClr val="lt1">
            <a:alpha val="90000"/>
            <a:hueOff val="0"/>
            <a:satOff val="0"/>
            <a:lumOff val="0"/>
            <a:alphaOff val="0"/>
          </a:schemeClr>
        </a:solidFill>
        <a:ln w="6350" cap="flat" cmpd="sng" algn="ctr">
          <a:solidFill>
            <a:schemeClr val="accent4">
              <a:hueOff val="9800891"/>
              <a:satOff val="-40777"/>
              <a:lumOff val="9608"/>
              <a:alphaOff val="0"/>
            </a:schemeClr>
          </a:solidFill>
          <a:prstDash val="solid"/>
          <a:miter lim="800000"/>
        </a:ln>
        <a:effectLst/>
      </dsp:spPr>
      <dsp:style>
        <a:lnRef idx="1">
          <a:scrgbClr r="0" g="0" b="0"/>
        </a:lnRef>
        <a:fillRef idx="1">
          <a:scrgbClr r="0" g="0" b="0"/>
        </a:fillRef>
        <a:effectRef idx="0">
          <a:scrgbClr r="0" g="0" b="0"/>
        </a:effectRef>
        <a:fontRef idx="minor"/>
      </dsp:style>
    </dsp:sp>
    <dsp:sp modelId="{71EB055B-EB40-4E81-8F45-AC7F20129603}">
      <dsp:nvSpPr>
        <dsp:cNvPr id="0" name=""/>
        <dsp:cNvSpPr/>
      </dsp:nvSpPr>
      <dsp:spPr>
        <a:xfrm>
          <a:off x="406400" y="3374213"/>
          <a:ext cx="5689600" cy="1889280"/>
        </a:xfrm>
        <a:prstGeom prst="roundRect">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5053" tIns="0" rIns="215053" bIns="0" numCol="1" spcCol="1270" anchor="ctr" anchorCtr="0">
          <a:noAutofit/>
        </a:bodyPr>
        <a:lstStyle/>
        <a:p>
          <a:pPr marL="0" lvl="0" indent="0" algn="just" defTabSz="1066800">
            <a:lnSpc>
              <a:spcPct val="90000"/>
            </a:lnSpc>
            <a:spcBef>
              <a:spcPct val="0"/>
            </a:spcBef>
            <a:spcAft>
              <a:spcPct val="35000"/>
            </a:spcAft>
            <a:buFont typeface="Arial" panose="020B0604020202020204" pitchFamily="34" charset="0"/>
            <a:buNone/>
          </a:pPr>
          <a:r>
            <a:rPr lang="es-ES" sz="2400" kern="1200" dirty="0"/>
            <a:t>Elaborar infografía para exponer que contenga 1) ideas claves para la exposición; 2) material fotográfico destacado.</a:t>
          </a:r>
          <a:endParaRPr lang="es-CO" sz="2400" kern="1200" dirty="0"/>
        </a:p>
      </dsp:txBody>
      <dsp:txXfrm>
        <a:off x="498627" y="3466440"/>
        <a:ext cx="5505146" cy="170482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780A96-AB1B-44F5-95F1-59E8B21B6FAB}">
      <dsp:nvSpPr>
        <dsp:cNvPr id="0" name=""/>
        <dsp:cNvSpPr/>
      </dsp:nvSpPr>
      <dsp:spPr>
        <a:xfrm>
          <a:off x="1768563" y="1177"/>
          <a:ext cx="5064459" cy="2499836"/>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1930" tIns="201930" rIns="201930" bIns="201930" numCol="1" spcCol="1270" anchor="ctr" anchorCtr="0">
          <a:noAutofit/>
        </a:bodyPr>
        <a:lstStyle/>
        <a:p>
          <a:pPr marL="0" lvl="0" indent="0" algn="ctr" defTabSz="2355850">
            <a:lnSpc>
              <a:spcPct val="90000"/>
            </a:lnSpc>
            <a:spcBef>
              <a:spcPct val="0"/>
            </a:spcBef>
            <a:spcAft>
              <a:spcPct val="35000"/>
            </a:spcAft>
            <a:buNone/>
          </a:pPr>
          <a:r>
            <a:rPr lang="es-CO" sz="5300" b="0" i="0" kern="1200" dirty="0"/>
            <a:t>Historia de vida de los jugadores.</a:t>
          </a:r>
          <a:endParaRPr lang="es-CO" sz="5300" kern="1200" dirty="0"/>
        </a:p>
      </dsp:txBody>
      <dsp:txXfrm>
        <a:off x="1768563" y="1177"/>
        <a:ext cx="5064459" cy="2499836"/>
      </dsp:txXfrm>
    </dsp:sp>
    <dsp:sp modelId="{27AB721C-1DCE-42DE-875D-D3EB05E08EC8}">
      <dsp:nvSpPr>
        <dsp:cNvPr id="0" name=""/>
        <dsp:cNvSpPr/>
      </dsp:nvSpPr>
      <dsp:spPr>
        <a:xfrm>
          <a:off x="2217596" y="2917653"/>
          <a:ext cx="4166393" cy="2499836"/>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1930" tIns="201930" rIns="201930" bIns="201930" numCol="1" spcCol="1270" anchor="ctr" anchorCtr="0">
          <a:noAutofit/>
        </a:bodyPr>
        <a:lstStyle/>
        <a:p>
          <a:pPr marL="0" lvl="0" indent="0" algn="ctr" defTabSz="2355850">
            <a:lnSpc>
              <a:spcPct val="90000"/>
            </a:lnSpc>
            <a:spcBef>
              <a:spcPct val="0"/>
            </a:spcBef>
            <a:spcAft>
              <a:spcPct val="35000"/>
            </a:spcAft>
            <a:buNone/>
          </a:pPr>
          <a:r>
            <a:rPr lang="es-ES" sz="5300" kern="1200" dirty="0"/>
            <a:t>Infografía.</a:t>
          </a:r>
          <a:endParaRPr lang="es-CO" sz="5300" kern="1200" dirty="0"/>
        </a:p>
      </dsp:txBody>
      <dsp:txXfrm>
        <a:off x="2217596" y="2917653"/>
        <a:ext cx="4166393" cy="24998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780A96-AB1B-44F5-95F1-59E8B21B6FAB}">
      <dsp:nvSpPr>
        <dsp:cNvPr id="0" name=""/>
        <dsp:cNvSpPr/>
      </dsp:nvSpPr>
      <dsp:spPr>
        <a:xfrm>
          <a:off x="26970" y="1313"/>
          <a:ext cx="5469704" cy="3281822"/>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1930" tIns="201930" rIns="201930" bIns="201930" numCol="1" spcCol="1270" anchor="ctr" anchorCtr="0">
          <a:noAutofit/>
        </a:bodyPr>
        <a:lstStyle/>
        <a:p>
          <a:pPr marL="0" lvl="0" indent="0" algn="ctr" defTabSz="2355850">
            <a:lnSpc>
              <a:spcPct val="90000"/>
            </a:lnSpc>
            <a:spcBef>
              <a:spcPct val="0"/>
            </a:spcBef>
            <a:spcAft>
              <a:spcPct val="35000"/>
            </a:spcAft>
            <a:buNone/>
          </a:pPr>
          <a:r>
            <a:rPr lang="es-CO" sz="5300" b="0" i="0" kern="1200" dirty="0"/>
            <a:t>Exposición de lo realizado a lo largo del trimestre</a:t>
          </a:r>
          <a:endParaRPr lang="es-CO" sz="5300" kern="1200" dirty="0"/>
        </a:p>
      </dsp:txBody>
      <dsp:txXfrm>
        <a:off x="26970" y="1313"/>
        <a:ext cx="5469704" cy="328182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0C7143-DCAC-4CDA-9447-4BB9E8943191}" type="datetimeFigureOut">
              <a:rPr lang="es-CO" smtClean="0"/>
              <a:t>5/03/2026</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88350A-F9E2-4CFA-9F8D-9C02DA36AB71}" type="slidenum">
              <a:rPr lang="es-CO" smtClean="0"/>
              <a:t>‹Nº›</a:t>
            </a:fld>
            <a:endParaRPr lang="es-CO"/>
          </a:p>
        </p:txBody>
      </p:sp>
    </p:spTree>
    <p:extLst>
      <p:ext uri="{BB962C8B-B14F-4D97-AF65-F5344CB8AC3E}">
        <p14:creationId xmlns:p14="http://schemas.microsoft.com/office/powerpoint/2010/main" val="2827740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0E7C1B-1B60-48D5-A645-9A1CA78AD107}"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015281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56C39-B52E-8C5C-08D5-5B447077F39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7B30D9E-340D-4DF8-9E7F-53F7D8ECFDB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4EF0765-6406-057D-2B00-D6C8EB59B448}"/>
              </a:ext>
            </a:extLst>
          </p:cNvPr>
          <p:cNvSpPr>
            <a:spLocks noGrp="1"/>
          </p:cNvSpPr>
          <p:nvPr>
            <p:ph type="body" idx="1"/>
          </p:nvPr>
        </p:nvSpPr>
        <p:spPr/>
        <p:txBody>
          <a:bodyPr/>
          <a:lstStyle/>
          <a:p>
            <a:endParaRPr lang="es-CO"/>
          </a:p>
        </p:txBody>
      </p:sp>
      <p:sp>
        <p:nvSpPr>
          <p:cNvPr id="4" name="Marcador de número de diapositiva 3">
            <a:extLst>
              <a:ext uri="{FF2B5EF4-FFF2-40B4-BE49-F238E27FC236}">
                <a16:creationId xmlns:a16="http://schemas.microsoft.com/office/drawing/2014/main" id="{B22108B0-11D6-3058-E2E3-DCA2AB9BA05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0E7C1B-1B60-48D5-A645-9A1CA78AD107}"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50501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1C5623-4B41-42D1-9E04-3FC78A38F117}"/>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CD873824-CE48-4283-A338-9555D470A0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5CEB94D3-4F39-45A4-B7E0-F5EF9ED8121C}"/>
              </a:ext>
            </a:extLst>
          </p:cNvPr>
          <p:cNvSpPr>
            <a:spLocks noGrp="1"/>
          </p:cNvSpPr>
          <p:nvPr>
            <p:ph type="dt" sz="half" idx="10"/>
          </p:nvPr>
        </p:nvSpPr>
        <p:spPr/>
        <p:txBody>
          <a:bodyPr/>
          <a:lstStyle/>
          <a:p>
            <a:fld id="{7F0EE653-CB7E-42AF-BFB5-A6FFB31AB792}" type="datetimeFigureOut">
              <a:rPr lang="es-CO" smtClean="0"/>
              <a:t>5/03/2026</a:t>
            </a:fld>
            <a:endParaRPr lang="es-CO"/>
          </a:p>
        </p:txBody>
      </p:sp>
      <p:sp>
        <p:nvSpPr>
          <p:cNvPr id="5" name="Marcador de pie de página 4">
            <a:extLst>
              <a:ext uri="{FF2B5EF4-FFF2-40B4-BE49-F238E27FC236}">
                <a16:creationId xmlns:a16="http://schemas.microsoft.com/office/drawing/2014/main" id="{E7ED7FD0-1A44-4DA2-997C-182719C4F4A3}"/>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A72FCBEC-E218-4302-AD55-6AD00BA612B8}"/>
              </a:ext>
            </a:extLst>
          </p:cNvPr>
          <p:cNvSpPr>
            <a:spLocks noGrp="1"/>
          </p:cNvSpPr>
          <p:nvPr>
            <p:ph type="sldNum" sz="quarter" idx="12"/>
          </p:nvPr>
        </p:nvSpPr>
        <p:spPr/>
        <p:txBody>
          <a:bodyPr/>
          <a:lstStyle/>
          <a:p>
            <a:fld id="{C440AF90-BA0E-41DB-BA5C-01E632D05C89}" type="slidenum">
              <a:rPr lang="es-CO" smtClean="0"/>
              <a:t>‹Nº›</a:t>
            </a:fld>
            <a:endParaRPr lang="es-CO"/>
          </a:p>
        </p:txBody>
      </p:sp>
    </p:spTree>
    <p:extLst>
      <p:ext uri="{BB962C8B-B14F-4D97-AF65-F5344CB8AC3E}">
        <p14:creationId xmlns:p14="http://schemas.microsoft.com/office/powerpoint/2010/main" val="1052705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E5E05B-6DC6-4A25-BAA3-947FD5425B1B}"/>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BD0ACBF9-8C1B-45AF-95D2-319584A39F5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D908E9AC-C135-4FA8-BE44-F43440CB3BA9}"/>
              </a:ext>
            </a:extLst>
          </p:cNvPr>
          <p:cNvSpPr>
            <a:spLocks noGrp="1"/>
          </p:cNvSpPr>
          <p:nvPr>
            <p:ph type="dt" sz="half" idx="10"/>
          </p:nvPr>
        </p:nvSpPr>
        <p:spPr/>
        <p:txBody>
          <a:bodyPr/>
          <a:lstStyle/>
          <a:p>
            <a:fld id="{7F0EE653-CB7E-42AF-BFB5-A6FFB31AB792}" type="datetimeFigureOut">
              <a:rPr lang="es-CO" smtClean="0"/>
              <a:t>5/03/2026</a:t>
            </a:fld>
            <a:endParaRPr lang="es-CO"/>
          </a:p>
        </p:txBody>
      </p:sp>
      <p:sp>
        <p:nvSpPr>
          <p:cNvPr id="5" name="Marcador de pie de página 4">
            <a:extLst>
              <a:ext uri="{FF2B5EF4-FFF2-40B4-BE49-F238E27FC236}">
                <a16:creationId xmlns:a16="http://schemas.microsoft.com/office/drawing/2014/main" id="{83E7D3B4-2BFD-4374-8BE7-A592ABAFA6C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26F4CA43-5AF6-4848-8051-034E04152940}"/>
              </a:ext>
            </a:extLst>
          </p:cNvPr>
          <p:cNvSpPr>
            <a:spLocks noGrp="1"/>
          </p:cNvSpPr>
          <p:nvPr>
            <p:ph type="sldNum" sz="quarter" idx="12"/>
          </p:nvPr>
        </p:nvSpPr>
        <p:spPr/>
        <p:txBody>
          <a:bodyPr/>
          <a:lstStyle/>
          <a:p>
            <a:fld id="{C440AF90-BA0E-41DB-BA5C-01E632D05C89}" type="slidenum">
              <a:rPr lang="es-CO" smtClean="0"/>
              <a:t>‹Nº›</a:t>
            </a:fld>
            <a:endParaRPr lang="es-CO"/>
          </a:p>
        </p:txBody>
      </p:sp>
    </p:spTree>
    <p:extLst>
      <p:ext uri="{BB962C8B-B14F-4D97-AF65-F5344CB8AC3E}">
        <p14:creationId xmlns:p14="http://schemas.microsoft.com/office/powerpoint/2010/main" val="1405901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CEC84C-BBF5-410D-B6F9-44033DD3C44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3AA887AF-FC8D-4058-9C4A-553055D1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0B15269-C883-425B-90CE-EF7914F9CC23}"/>
              </a:ext>
            </a:extLst>
          </p:cNvPr>
          <p:cNvSpPr>
            <a:spLocks noGrp="1"/>
          </p:cNvSpPr>
          <p:nvPr>
            <p:ph type="dt" sz="half" idx="10"/>
          </p:nvPr>
        </p:nvSpPr>
        <p:spPr/>
        <p:txBody>
          <a:bodyPr/>
          <a:lstStyle/>
          <a:p>
            <a:fld id="{7F0EE653-CB7E-42AF-BFB5-A6FFB31AB792}" type="datetimeFigureOut">
              <a:rPr lang="es-CO" smtClean="0"/>
              <a:t>5/03/2026</a:t>
            </a:fld>
            <a:endParaRPr lang="es-CO"/>
          </a:p>
        </p:txBody>
      </p:sp>
      <p:sp>
        <p:nvSpPr>
          <p:cNvPr id="5" name="Marcador de pie de página 4">
            <a:extLst>
              <a:ext uri="{FF2B5EF4-FFF2-40B4-BE49-F238E27FC236}">
                <a16:creationId xmlns:a16="http://schemas.microsoft.com/office/drawing/2014/main" id="{7C971DA7-9823-40EC-A290-9840A2821BD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CD0826DF-55DC-4F45-BCB3-3FA36D1510A5}"/>
              </a:ext>
            </a:extLst>
          </p:cNvPr>
          <p:cNvSpPr>
            <a:spLocks noGrp="1"/>
          </p:cNvSpPr>
          <p:nvPr>
            <p:ph type="sldNum" sz="quarter" idx="12"/>
          </p:nvPr>
        </p:nvSpPr>
        <p:spPr/>
        <p:txBody>
          <a:bodyPr/>
          <a:lstStyle/>
          <a:p>
            <a:fld id="{C440AF90-BA0E-41DB-BA5C-01E632D05C89}" type="slidenum">
              <a:rPr lang="es-CO" smtClean="0"/>
              <a:t>‹Nº›</a:t>
            </a:fld>
            <a:endParaRPr lang="es-CO"/>
          </a:p>
        </p:txBody>
      </p:sp>
    </p:spTree>
    <p:extLst>
      <p:ext uri="{BB962C8B-B14F-4D97-AF65-F5344CB8AC3E}">
        <p14:creationId xmlns:p14="http://schemas.microsoft.com/office/powerpoint/2010/main" val="2149183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270B3B-CE76-404C-9A6F-50B59C451F5C}"/>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94BE5490-0191-4154-A50E-D0D7E177F65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7B7FFA80-4F54-4E50-8FBF-A6463A4127A3}"/>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9CFF5F97-543B-48E6-9DB1-0E7A1BD8ADC8}"/>
              </a:ext>
            </a:extLst>
          </p:cNvPr>
          <p:cNvSpPr>
            <a:spLocks noGrp="1"/>
          </p:cNvSpPr>
          <p:nvPr>
            <p:ph type="dt" sz="half" idx="10"/>
          </p:nvPr>
        </p:nvSpPr>
        <p:spPr/>
        <p:txBody>
          <a:bodyPr/>
          <a:lstStyle/>
          <a:p>
            <a:fld id="{7F0EE653-CB7E-42AF-BFB5-A6FFB31AB792}" type="datetimeFigureOut">
              <a:rPr lang="es-CO" smtClean="0"/>
              <a:t>5/03/2026</a:t>
            </a:fld>
            <a:endParaRPr lang="es-CO"/>
          </a:p>
        </p:txBody>
      </p:sp>
      <p:sp>
        <p:nvSpPr>
          <p:cNvPr id="6" name="Marcador de pie de página 5">
            <a:extLst>
              <a:ext uri="{FF2B5EF4-FFF2-40B4-BE49-F238E27FC236}">
                <a16:creationId xmlns:a16="http://schemas.microsoft.com/office/drawing/2014/main" id="{02361CFA-74B2-4554-A174-A97BFBC5A026}"/>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8F5D3E20-894A-43DB-BD1F-7F4B935BF0AF}"/>
              </a:ext>
            </a:extLst>
          </p:cNvPr>
          <p:cNvSpPr>
            <a:spLocks noGrp="1"/>
          </p:cNvSpPr>
          <p:nvPr>
            <p:ph type="sldNum" sz="quarter" idx="12"/>
          </p:nvPr>
        </p:nvSpPr>
        <p:spPr/>
        <p:txBody>
          <a:bodyPr/>
          <a:lstStyle/>
          <a:p>
            <a:fld id="{C440AF90-BA0E-41DB-BA5C-01E632D05C89}" type="slidenum">
              <a:rPr lang="es-CO" smtClean="0"/>
              <a:t>‹Nº›</a:t>
            </a:fld>
            <a:endParaRPr lang="es-CO"/>
          </a:p>
        </p:txBody>
      </p:sp>
    </p:spTree>
    <p:extLst>
      <p:ext uri="{BB962C8B-B14F-4D97-AF65-F5344CB8AC3E}">
        <p14:creationId xmlns:p14="http://schemas.microsoft.com/office/powerpoint/2010/main" val="2700072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2CA2FD-2064-4071-9FC0-0299B8A49BB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79176689-C841-41AC-B3C8-E261F70CE3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45995C6-4A2F-4C28-B338-7C9B8B9673B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E87B4826-58DA-4069-BD4B-846BE635D4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20558BD-D518-496D-B7D8-0F548AD389E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3489A8ED-FC90-4ED7-9DFB-96FF499773D8}"/>
              </a:ext>
            </a:extLst>
          </p:cNvPr>
          <p:cNvSpPr>
            <a:spLocks noGrp="1"/>
          </p:cNvSpPr>
          <p:nvPr>
            <p:ph type="dt" sz="half" idx="10"/>
          </p:nvPr>
        </p:nvSpPr>
        <p:spPr/>
        <p:txBody>
          <a:bodyPr/>
          <a:lstStyle/>
          <a:p>
            <a:fld id="{7F0EE653-CB7E-42AF-BFB5-A6FFB31AB792}" type="datetimeFigureOut">
              <a:rPr lang="es-CO" smtClean="0"/>
              <a:t>5/03/2026</a:t>
            </a:fld>
            <a:endParaRPr lang="es-CO"/>
          </a:p>
        </p:txBody>
      </p:sp>
      <p:sp>
        <p:nvSpPr>
          <p:cNvPr id="8" name="Marcador de pie de página 7">
            <a:extLst>
              <a:ext uri="{FF2B5EF4-FFF2-40B4-BE49-F238E27FC236}">
                <a16:creationId xmlns:a16="http://schemas.microsoft.com/office/drawing/2014/main" id="{195B137A-0034-4936-A546-C597EDE4EF3F}"/>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B4D9EE96-E352-47DB-8808-2F5635EDCB7E}"/>
              </a:ext>
            </a:extLst>
          </p:cNvPr>
          <p:cNvSpPr>
            <a:spLocks noGrp="1"/>
          </p:cNvSpPr>
          <p:nvPr>
            <p:ph type="sldNum" sz="quarter" idx="12"/>
          </p:nvPr>
        </p:nvSpPr>
        <p:spPr/>
        <p:txBody>
          <a:bodyPr/>
          <a:lstStyle/>
          <a:p>
            <a:fld id="{C440AF90-BA0E-41DB-BA5C-01E632D05C89}" type="slidenum">
              <a:rPr lang="es-CO" smtClean="0"/>
              <a:t>‹Nº›</a:t>
            </a:fld>
            <a:endParaRPr lang="es-CO"/>
          </a:p>
        </p:txBody>
      </p:sp>
    </p:spTree>
    <p:extLst>
      <p:ext uri="{BB962C8B-B14F-4D97-AF65-F5344CB8AC3E}">
        <p14:creationId xmlns:p14="http://schemas.microsoft.com/office/powerpoint/2010/main" val="2443649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FDDF73-99CC-45A4-8B50-6E54A8C0FDAD}"/>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F3DE6FF7-DC1A-4D91-8646-8FB54026CB08}"/>
              </a:ext>
            </a:extLst>
          </p:cNvPr>
          <p:cNvSpPr>
            <a:spLocks noGrp="1"/>
          </p:cNvSpPr>
          <p:nvPr>
            <p:ph type="dt" sz="half" idx="10"/>
          </p:nvPr>
        </p:nvSpPr>
        <p:spPr/>
        <p:txBody>
          <a:bodyPr/>
          <a:lstStyle/>
          <a:p>
            <a:fld id="{7F0EE653-CB7E-42AF-BFB5-A6FFB31AB792}" type="datetimeFigureOut">
              <a:rPr lang="es-CO" smtClean="0"/>
              <a:t>5/03/2026</a:t>
            </a:fld>
            <a:endParaRPr lang="es-CO"/>
          </a:p>
        </p:txBody>
      </p:sp>
      <p:sp>
        <p:nvSpPr>
          <p:cNvPr id="4" name="Marcador de pie de página 3">
            <a:extLst>
              <a:ext uri="{FF2B5EF4-FFF2-40B4-BE49-F238E27FC236}">
                <a16:creationId xmlns:a16="http://schemas.microsoft.com/office/drawing/2014/main" id="{61703D95-5C39-42B9-99C7-13FFC0C3747F}"/>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5882554F-00FF-4F78-96D4-86E643A84D44}"/>
              </a:ext>
            </a:extLst>
          </p:cNvPr>
          <p:cNvSpPr>
            <a:spLocks noGrp="1"/>
          </p:cNvSpPr>
          <p:nvPr>
            <p:ph type="sldNum" sz="quarter" idx="12"/>
          </p:nvPr>
        </p:nvSpPr>
        <p:spPr/>
        <p:txBody>
          <a:bodyPr/>
          <a:lstStyle/>
          <a:p>
            <a:fld id="{C440AF90-BA0E-41DB-BA5C-01E632D05C89}" type="slidenum">
              <a:rPr lang="es-CO" smtClean="0"/>
              <a:t>‹Nº›</a:t>
            </a:fld>
            <a:endParaRPr lang="es-CO"/>
          </a:p>
        </p:txBody>
      </p:sp>
    </p:spTree>
    <p:extLst>
      <p:ext uri="{BB962C8B-B14F-4D97-AF65-F5344CB8AC3E}">
        <p14:creationId xmlns:p14="http://schemas.microsoft.com/office/powerpoint/2010/main" val="1389177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DEDFDD3-D3CA-478F-AF27-99E062C2E523}"/>
              </a:ext>
            </a:extLst>
          </p:cNvPr>
          <p:cNvSpPr>
            <a:spLocks noGrp="1"/>
          </p:cNvSpPr>
          <p:nvPr>
            <p:ph type="dt" sz="half" idx="10"/>
          </p:nvPr>
        </p:nvSpPr>
        <p:spPr/>
        <p:txBody>
          <a:bodyPr/>
          <a:lstStyle/>
          <a:p>
            <a:fld id="{7F0EE653-CB7E-42AF-BFB5-A6FFB31AB792}" type="datetimeFigureOut">
              <a:rPr lang="es-CO" smtClean="0"/>
              <a:t>5/03/2026</a:t>
            </a:fld>
            <a:endParaRPr lang="es-CO"/>
          </a:p>
        </p:txBody>
      </p:sp>
      <p:sp>
        <p:nvSpPr>
          <p:cNvPr id="3" name="Marcador de pie de página 2">
            <a:extLst>
              <a:ext uri="{FF2B5EF4-FFF2-40B4-BE49-F238E27FC236}">
                <a16:creationId xmlns:a16="http://schemas.microsoft.com/office/drawing/2014/main" id="{4826EA3B-D227-49A4-8CA5-98379769BA84}"/>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5D193AEB-50D7-49F0-8317-ACAB88F1287E}"/>
              </a:ext>
            </a:extLst>
          </p:cNvPr>
          <p:cNvSpPr>
            <a:spLocks noGrp="1"/>
          </p:cNvSpPr>
          <p:nvPr>
            <p:ph type="sldNum" sz="quarter" idx="12"/>
          </p:nvPr>
        </p:nvSpPr>
        <p:spPr/>
        <p:txBody>
          <a:bodyPr/>
          <a:lstStyle/>
          <a:p>
            <a:fld id="{C440AF90-BA0E-41DB-BA5C-01E632D05C89}" type="slidenum">
              <a:rPr lang="es-CO" smtClean="0"/>
              <a:t>‹Nº›</a:t>
            </a:fld>
            <a:endParaRPr lang="es-CO"/>
          </a:p>
        </p:txBody>
      </p:sp>
    </p:spTree>
    <p:extLst>
      <p:ext uri="{BB962C8B-B14F-4D97-AF65-F5344CB8AC3E}">
        <p14:creationId xmlns:p14="http://schemas.microsoft.com/office/powerpoint/2010/main" val="3207465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729A4C-9133-44E6-AA79-DA5A3491EC5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36D31FB5-E7C0-4378-B01E-CA95ED115B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FB8B5B58-FA24-49FB-ACE0-8A4D669EC0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898F793-192B-4793-BE51-ABAEF0FB82FB}"/>
              </a:ext>
            </a:extLst>
          </p:cNvPr>
          <p:cNvSpPr>
            <a:spLocks noGrp="1"/>
          </p:cNvSpPr>
          <p:nvPr>
            <p:ph type="dt" sz="half" idx="10"/>
          </p:nvPr>
        </p:nvSpPr>
        <p:spPr/>
        <p:txBody>
          <a:bodyPr/>
          <a:lstStyle/>
          <a:p>
            <a:fld id="{7F0EE653-CB7E-42AF-BFB5-A6FFB31AB792}" type="datetimeFigureOut">
              <a:rPr lang="es-CO" smtClean="0"/>
              <a:t>5/03/2026</a:t>
            </a:fld>
            <a:endParaRPr lang="es-CO"/>
          </a:p>
        </p:txBody>
      </p:sp>
      <p:sp>
        <p:nvSpPr>
          <p:cNvPr id="6" name="Marcador de pie de página 5">
            <a:extLst>
              <a:ext uri="{FF2B5EF4-FFF2-40B4-BE49-F238E27FC236}">
                <a16:creationId xmlns:a16="http://schemas.microsoft.com/office/drawing/2014/main" id="{138EB828-ACB1-4E44-ACF4-DE1C4C01542F}"/>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FDAC1DC2-1CC3-4D7A-A623-8E482D41F9BF}"/>
              </a:ext>
            </a:extLst>
          </p:cNvPr>
          <p:cNvSpPr>
            <a:spLocks noGrp="1"/>
          </p:cNvSpPr>
          <p:nvPr>
            <p:ph type="sldNum" sz="quarter" idx="12"/>
          </p:nvPr>
        </p:nvSpPr>
        <p:spPr/>
        <p:txBody>
          <a:bodyPr/>
          <a:lstStyle/>
          <a:p>
            <a:fld id="{C440AF90-BA0E-41DB-BA5C-01E632D05C89}" type="slidenum">
              <a:rPr lang="es-CO" smtClean="0"/>
              <a:t>‹Nº›</a:t>
            </a:fld>
            <a:endParaRPr lang="es-CO"/>
          </a:p>
        </p:txBody>
      </p:sp>
    </p:spTree>
    <p:extLst>
      <p:ext uri="{BB962C8B-B14F-4D97-AF65-F5344CB8AC3E}">
        <p14:creationId xmlns:p14="http://schemas.microsoft.com/office/powerpoint/2010/main" val="1878715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B3787C-72FF-43D4-9CD6-0E4EA5370B5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F641D64C-E2E9-4C89-A300-DFFEE3370C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0A819D78-C7F0-4E8A-97B6-DD45ABEB22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3602F8B-CFFE-4C44-A4D1-0B64D4FECF11}"/>
              </a:ext>
            </a:extLst>
          </p:cNvPr>
          <p:cNvSpPr>
            <a:spLocks noGrp="1"/>
          </p:cNvSpPr>
          <p:nvPr>
            <p:ph type="dt" sz="half" idx="10"/>
          </p:nvPr>
        </p:nvSpPr>
        <p:spPr/>
        <p:txBody>
          <a:bodyPr/>
          <a:lstStyle/>
          <a:p>
            <a:fld id="{7F0EE653-CB7E-42AF-BFB5-A6FFB31AB792}" type="datetimeFigureOut">
              <a:rPr lang="es-CO" smtClean="0"/>
              <a:t>5/03/2026</a:t>
            </a:fld>
            <a:endParaRPr lang="es-CO"/>
          </a:p>
        </p:txBody>
      </p:sp>
      <p:sp>
        <p:nvSpPr>
          <p:cNvPr id="6" name="Marcador de pie de página 5">
            <a:extLst>
              <a:ext uri="{FF2B5EF4-FFF2-40B4-BE49-F238E27FC236}">
                <a16:creationId xmlns:a16="http://schemas.microsoft.com/office/drawing/2014/main" id="{938C8F85-8431-4408-BBB4-059351D33D63}"/>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74925435-4524-4B9E-98AA-B58030847964}"/>
              </a:ext>
            </a:extLst>
          </p:cNvPr>
          <p:cNvSpPr>
            <a:spLocks noGrp="1"/>
          </p:cNvSpPr>
          <p:nvPr>
            <p:ph type="sldNum" sz="quarter" idx="12"/>
          </p:nvPr>
        </p:nvSpPr>
        <p:spPr/>
        <p:txBody>
          <a:bodyPr/>
          <a:lstStyle/>
          <a:p>
            <a:fld id="{C440AF90-BA0E-41DB-BA5C-01E632D05C89}" type="slidenum">
              <a:rPr lang="es-CO" smtClean="0"/>
              <a:t>‹Nº›</a:t>
            </a:fld>
            <a:endParaRPr lang="es-CO"/>
          </a:p>
        </p:txBody>
      </p:sp>
    </p:spTree>
    <p:extLst>
      <p:ext uri="{BB962C8B-B14F-4D97-AF65-F5344CB8AC3E}">
        <p14:creationId xmlns:p14="http://schemas.microsoft.com/office/powerpoint/2010/main" val="743954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511707-4B4B-46C2-89F0-6F6102D81462}"/>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4881F5CF-79FB-40F4-940F-21D5D479C37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910805CA-26E2-4C10-B897-BA5B3355D1F4}"/>
              </a:ext>
            </a:extLst>
          </p:cNvPr>
          <p:cNvSpPr>
            <a:spLocks noGrp="1"/>
          </p:cNvSpPr>
          <p:nvPr>
            <p:ph type="dt" sz="half" idx="10"/>
          </p:nvPr>
        </p:nvSpPr>
        <p:spPr/>
        <p:txBody>
          <a:bodyPr/>
          <a:lstStyle/>
          <a:p>
            <a:fld id="{7F0EE653-CB7E-42AF-BFB5-A6FFB31AB792}" type="datetimeFigureOut">
              <a:rPr lang="es-CO" smtClean="0"/>
              <a:t>5/03/2026</a:t>
            </a:fld>
            <a:endParaRPr lang="es-CO"/>
          </a:p>
        </p:txBody>
      </p:sp>
      <p:sp>
        <p:nvSpPr>
          <p:cNvPr id="5" name="Marcador de pie de página 4">
            <a:extLst>
              <a:ext uri="{FF2B5EF4-FFF2-40B4-BE49-F238E27FC236}">
                <a16:creationId xmlns:a16="http://schemas.microsoft.com/office/drawing/2014/main" id="{53966450-0991-4B23-BB31-A16B3247B6C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0CE07699-82CF-4CD1-B158-BB10B1E5BD8A}"/>
              </a:ext>
            </a:extLst>
          </p:cNvPr>
          <p:cNvSpPr>
            <a:spLocks noGrp="1"/>
          </p:cNvSpPr>
          <p:nvPr>
            <p:ph type="sldNum" sz="quarter" idx="12"/>
          </p:nvPr>
        </p:nvSpPr>
        <p:spPr/>
        <p:txBody>
          <a:bodyPr/>
          <a:lstStyle/>
          <a:p>
            <a:fld id="{C440AF90-BA0E-41DB-BA5C-01E632D05C89}" type="slidenum">
              <a:rPr lang="es-CO" smtClean="0"/>
              <a:t>‹Nº›</a:t>
            </a:fld>
            <a:endParaRPr lang="es-CO"/>
          </a:p>
        </p:txBody>
      </p:sp>
    </p:spTree>
    <p:extLst>
      <p:ext uri="{BB962C8B-B14F-4D97-AF65-F5344CB8AC3E}">
        <p14:creationId xmlns:p14="http://schemas.microsoft.com/office/powerpoint/2010/main" val="4202799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158126-A07D-4CDC-A9D9-A294B8F1C1B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3987A9E5-E082-42BE-8A6D-5B2D34F740C4}"/>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15123F8F-8FA3-4D83-B1BF-01C574242FB2}"/>
              </a:ext>
            </a:extLst>
          </p:cNvPr>
          <p:cNvSpPr>
            <a:spLocks noGrp="1"/>
          </p:cNvSpPr>
          <p:nvPr>
            <p:ph type="dt" sz="half" idx="10"/>
          </p:nvPr>
        </p:nvSpPr>
        <p:spPr/>
        <p:txBody>
          <a:bodyPr/>
          <a:lstStyle/>
          <a:p>
            <a:fld id="{7F0EE653-CB7E-42AF-BFB5-A6FFB31AB792}" type="datetimeFigureOut">
              <a:rPr lang="es-CO" smtClean="0"/>
              <a:t>5/03/2026</a:t>
            </a:fld>
            <a:endParaRPr lang="es-CO"/>
          </a:p>
        </p:txBody>
      </p:sp>
      <p:sp>
        <p:nvSpPr>
          <p:cNvPr id="5" name="Marcador de pie de página 4">
            <a:extLst>
              <a:ext uri="{FF2B5EF4-FFF2-40B4-BE49-F238E27FC236}">
                <a16:creationId xmlns:a16="http://schemas.microsoft.com/office/drawing/2014/main" id="{11FD4CB0-BF3C-48DC-8886-A1BDFFC620ED}"/>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F6C0E0D-0261-44C4-A9F5-200DD568272C}"/>
              </a:ext>
            </a:extLst>
          </p:cNvPr>
          <p:cNvSpPr>
            <a:spLocks noGrp="1"/>
          </p:cNvSpPr>
          <p:nvPr>
            <p:ph type="sldNum" sz="quarter" idx="12"/>
          </p:nvPr>
        </p:nvSpPr>
        <p:spPr/>
        <p:txBody>
          <a:bodyPr/>
          <a:lstStyle/>
          <a:p>
            <a:fld id="{C440AF90-BA0E-41DB-BA5C-01E632D05C89}" type="slidenum">
              <a:rPr lang="es-CO" smtClean="0"/>
              <a:t>‹Nº›</a:t>
            </a:fld>
            <a:endParaRPr lang="es-CO"/>
          </a:p>
        </p:txBody>
      </p:sp>
    </p:spTree>
    <p:extLst>
      <p:ext uri="{BB962C8B-B14F-4D97-AF65-F5344CB8AC3E}">
        <p14:creationId xmlns:p14="http://schemas.microsoft.com/office/powerpoint/2010/main" val="3385012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0CAC46D-EFFD-4D0E-A4E0-081A86C4DC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A9074301-1652-4CEA-9C2E-07C39246F5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4C5FD1EA-C8B2-46F1-A82D-FB08F46583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0EE653-CB7E-42AF-BFB5-A6FFB31AB792}" type="datetimeFigureOut">
              <a:rPr lang="es-CO" smtClean="0"/>
              <a:t>5/03/2026</a:t>
            </a:fld>
            <a:endParaRPr lang="es-CO"/>
          </a:p>
        </p:txBody>
      </p:sp>
      <p:sp>
        <p:nvSpPr>
          <p:cNvPr id="5" name="Marcador de pie de página 4">
            <a:extLst>
              <a:ext uri="{FF2B5EF4-FFF2-40B4-BE49-F238E27FC236}">
                <a16:creationId xmlns:a16="http://schemas.microsoft.com/office/drawing/2014/main" id="{9F9460EC-3388-4B3E-BD23-22A6393796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8853E746-651C-45B1-BF90-8E60208E9A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40AF90-BA0E-41DB-BA5C-01E632D05C89}" type="slidenum">
              <a:rPr lang="es-CO" smtClean="0"/>
              <a:t>‹Nº›</a:t>
            </a:fld>
            <a:endParaRPr lang="es-CO"/>
          </a:p>
        </p:txBody>
      </p:sp>
    </p:spTree>
    <p:extLst>
      <p:ext uri="{BB962C8B-B14F-4D97-AF65-F5344CB8AC3E}">
        <p14:creationId xmlns:p14="http://schemas.microsoft.com/office/powerpoint/2010/main" val="10729358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fif"/></Relationships>
</file>

<file path=ppt/slides/_rels/slide2.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Colors" Target="../diagrams/colors2.xml"/><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8" Type="http://schemas.openxmlformats.org/officeDocument/2006/relationships/image" Target="../media/image6.jfif"/><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6.jfif"/><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A49148-FAB1-499E-AD45-D299698BA964}"/>
              </a:ext>
            </a:extLst>
          </p:cNvPr>
          <p:cNvSpPr>
            <a:spLocks noGrp="1"/>
          </p:cNvSpPr>
          <p:nvPr>
            <p:ph type="ctrTitle"/>
          </p:nvPr>
        </p:nvSpPr>
        <p:spPr/>
        <p:txBody>
          <a:bodyPr/>
          <a:lstStyle/>
          <a:p>
            <a:endParaRPr lang="es-CO"/>
          </a:p>
        </p:txBody>
      </p:sp>
      <p:sp>
        <p:nvSpPr>
          <p:cNvPr id="3" name="Subtítulo 2">
            <a:extLst>
              <a:ext uri="{FF2B5EF4-FFF2-40B4-BE49-F238E27FC236}">
                <a16:creationId xmlns:a16="http://schemas.microsoft.com/office/drawing/2014/main" id="{BF9EA5FE-A079-4C81-8F9F-1A3538C69FE1}"/>
              </a:ext>
            </a:extLst>
          </p:cNvPr>
          <p:cNvSpPr>
            <a:spLocks noGrp="1"/>
          </p:cNvSpPr>
          <p:nvPr>
            <p:ph type="subTitle" idx="1"/>
          </p:nvPr>
        </p:nvSpPr>
        <p:spPr/>
        <p:txBody>
          <a:bodyPr/>
          <a:lstStyle/>
          <a:p>
            <a:endParaRPr lang="es-CO"/>
          </a:p>
        </p:txBody>
      </p:sp>
      <p:pic>
        <p:nvPicPr>
          <p:cNvPr id="6" name="Imagen 5">
            <a:extLst>
              <a:ext uri="{FF2B5EF4-FFF2-40B4-BE49-F238E27FC236}">
                <a16:creationId xmlns:a16="http://schemas.microsoft.com/office/drawing/2014/main" id="{36FFC317-A938-4C34-97F2-78DCC8FD5E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BB4B509A-2FE0-658B-F611-DE923BFA92ED}"/>
              </a:ext>
            </a:extLst>
          </p:cNvPr>
          <p:cNvSpPr txBox="1"/>
          <p:nvPr/>
        </p:nvSpPr>
        <p:spPr>
          <a:xfrm>
            <a:off x="835976" y="1937556"/>
            <a:ext cx="10028420"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6000" b="1" dirty="0">
                <a:solidFill>
                  <a:prstClr val="white"/>
                </a:solidFill>
                <a:latin typeface="Calibri" panose="020F0502020204030204"/>
              </a:rPr>
              <a:t>Ciclo III</a:t>
            </a:r>
          </a:p>
          <a:p>
            <a:pPr marL="0" marR="0" lvl="0" indent="0" algn="ctr" defTabSz="914400" rtl="0" eaLnBrk="1" fontAlgn="auto" latinLnBrk="0" hangingPunct="1">
              <a:lnSpc>
                <a:spcPct val="100000"/>
              </a:lnSpc>
              <a:spcBef>
                <a:spcPts val="0"/>
              </a:spcBef>
              <a:spcAft>
                <a:spcPts val="0"/>
              </a:spcAft>
              <a:buClrTx/>
              <a:buSzTx/>
              <a:buFontTx/>
              <a:buNone/>
              <a:tabLst/>
              <a:defRPr/>
            </a:pPr>
            <a:r>
              <a:rPr lang="es-CO" sz="6000" b="1" dirty="0">
                <a:solidFill>
                  <a:prstClr val="white"/>
                </a:solidFill>
                <a:latin typeface="Calibri" panose="020F0502020204030204"/>
              </a:rPr>
              <a:t>2026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6000" b="1" i="0" u="none" strike="noStrike" kern="1200" cap="none" spc="0" normalizeH="0" baseline="0" noProof="0" dirty="0">
                <a:ln>
                  <a:noFill/>
                </a:ln>
                <a:solidFill>
                  <a:prstClr val="white"/>
                </a:solidFill>
                <a:effectLst/>
                <a:uLnTx/>
                <a:uFillTx/>
                <a:latin typeface="Calibri" panose="020F0502020204030204"/>
                <a:ea typeface="+mn-ea"/>
                <a:cs typeface="+mn-cs"/>
              </a:rPr>
              <a:t>Primer Trimestre</a:t>
            </a:r>
          </a:p>
        </p:txBody>
      </p:sp>
      <p:pic>
        <p:nvPicPr>
          <p:cNvPr id="7" name="Imagen 6">
            <a:extLst>
              <a:ext uri="{FF2B5EF4-FFF2-40B4-BE49-F238E27FC236}">
                <a16:creationId xmlns:a16="http://schemas.microsoft.com/office/drawing/2014/main" id="{ECEF06E1-BFB3-D246-3311-1C1ABBC8F5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312" y="4920444"/>
            <a:ext cx="2619375" cy="1743075"/>
          </a:xfrm>
          <a:prstGeom prst="rect">
            <a:avLst/>
          </a:prstGeom>
        </p:spPr>
      </p:pic>
    </p:spTree>
    <p:extLst>
      <p:ext uri="{BB962C8B-B14F-4D97-AF65-F5344CB8AC3E}">
        <p14:creationId xmlns:p14="http://schemas.microsoft.com/office/powerpoint/2010/main" val="1107002260"/>
      </p:ext>
    </p:extLst>
  </p:cSld>
  <p:clrMapOvr>
    <a:masterClrMapping/>
  </p:clrMapOvr>
  <mc:AlternateContent xmlns:mc="http://schemas.openxmlformats.org/markup-compatibility/2006" xmlns:p14="http://schemas.microsoft.com/office/powerpoint/2010/main">
    <mc:Choice Requires="p14">
      <p:transition spd="slow" p14:dur="4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579B3-D631-05F8-64BA-DA25D2338F97}"/>
            </a:ext>
          </a:extLst>
        </p:cNvPr>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DEF18BFF-9FB9-FF8E-2AED-4716654A180B}"/>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Rectángulo 1">
            <a:extLst>
              <a:ext uri="{FF2B5EF4-FFF2-40B4-BE49-F238E27FC236}">
                <a16:creationId xmlns:a16="http://schemas.microsoft.com/office/drawing/2014/main" id="{E493676D-E44A-AFAA-C5A2-CA1660E88A07}"/>
              </a:ext>
            </a:extLst>
          </p:cNvPr>
          <p:cNvSpPr/>
          <p:nvPr/>
        </p:nvSpPr>
        <p:spPr>
          <a:xfrm>
            <a:off x="0" y="902560"/>
            <a:ext cx="3598607" cy="1323439"/>
          </a:xfrm>
          <a:prstGeom prst="rect">
            <a:avLst/>
          </a:prstGeom>
          <a:noFill/>
        </p:spPr>
        <p:txBody>
          <a:bodyPr wrap="square" lIns="91440" tIns="45720" rIns="91440" bIns="45720">
            <a:spAutoFit/>
          </a:bodyPr>
          <a:lstStyle/>
          <a:p>
            <a:pPr algn="ctr"/>
            <a:r>
              <a:rPr lang="es-MX" sz="4000" b="0" cap="none" spc="0" dirty="0">
                <a:ln w="0"/>
                <a:solidFill>
                  <a:schemeClr val="accent1">
                    <a:lumMod val="50000"/>
                  </a:schemeClr>
                </a:solidFill>
                <a:effectLst>
                  <a:outerShdw blurRad="38100" dist="19050" dir="2700000" algn="tl" rotWithShape="0">
                    <a:schemeClr val="dk1">
                      <a:alpha val="40000"/>
                    </a:schemeClr>
                  </a:outerShdw>
                </a:effectLst>
              </a:rPr>
              <a:t>Actividades a desarrollar</a:t>
            </a:r>
          </a:p>
        </p:txBody>
      </p:sp>
      <p:graphicFrame>
        <p:nvGraphicFramePr>
          <p:cNvPr id="3" name="Diagrama 2">
            <a:extLst>
              <a:ext uri="{FF2B5EF4-FFF2-40B4-BE49-F238E27FC236}">
                <a16:creationId xmlns:a16="http://schemas.microsoft.com/office/drawing/2014/main" id="{B97EC2A3-C8CF-DE2C-7F25-B6FEFA90DF85}"/>
              </a:ext>
            </a:extLst>
          </p:cNvPr>
          <p:cNvGraphicFramePr/>
          <p:nvPr>
            <p:extLst>
              <p:ext uri="{D42A27DB-BD31-4B8C-83A1-F6EECF244321}">
                <p14:modId xmlns:p14="http://schemas.microsoft.com/office/powerpoint/2010/main" val="3876978665"/>
              </p:ext>
            </p:extLst>
          </p:nvPr>
        </p:nvGraphicFramePr>
        <p:xfrm>
          <a:off x="3613549" y="631174"/>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Imagen 5">
            <a:extLst>
              <a:ext uri="{FF2B5EF4-FFF2-40B4-BE49-F238E27FC236}">
                <a16:creationId xmlns:a16="http://schemas.microsoft.com/office/drawing/2014/main" id="{F42B04FB-1EEC-501E-4870-1AF70F524F4C}"/>
              </a:ext>
            </a:extLst>
          </p:cNvPr>
          <p:cNvPicPr>
            <a:picLocks noChangeAspect="1"/>
          </p:cNvPicPr>
          <p:nvPr/>
        </p:nvPicPr>
        <p:blipFill>
          <a:blip r:embed="rId8">
            <a:extLst>
              <a:ext uri="{28A0092B-C50C-407E-A947-70E740481C1C}">
                <a14:useLocalDpi xmlns:a14="http://schemas.microsoft.com/office/drawing/2010/main" val="0"/>
              </a:ext>
            </a:extLst>
          </a:blip>
          <a:srcRect r="30985"/>
          <a:stretch>
            <a:fillRect/>
          </a:stretch>
        </p:blipFill>
        <p:spPr>
          <a:xfrm>
            <a:off x="159472" y="2566584"/>
            <a:ext cx="3247411" cy="1123950"/>
          </a:xfrm>
          <a:prstGeom prst="rect">
            <a:avLst/>
          </a:prstGeom>
        </p:spPr>
      </p:pic>
    </p:spTree>
    <p:extLst>
      <p:ext uri="{BB962C8B-B14F-4D97-AF65-F5344CB8AC3E}">
        <p14:creationId xmlns:p14="http://schemas.microsoft.com/office/powerpoint/2010/main" val="3251526498"/>
      </p:ext>
    </p:extLst>
  </p:cSld>
  <p:clrMapOvr>
    <a:masterClrMapping/>
  </p:clrMapOvr>
  <mc:AlternateContent xmlns:mc="http://schemas.openxmlformats.org/markup-compatibility/2006" xmlns:p14="http://schemas.microsoft.com/office/powerpoint/2010/main">
    <mc:Choice Requires="p14">
      <p:transition spd="slow" p14:dur="20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F899E5-24EE-454F-D15E-305C25BF8BB3}"/>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Imagen 10">
            <a:extLst>
              <a:ext uri="{FF2B5EF4-FFF2-40B4-BE49-F238E27FC236}">
                <a16:creationId xmlns:a16="http://schemas.microsoft.com/office/drawing/2014/main" id="{97850526-8F24-F16F-DBFA-D6EED3A5142D}"/>
              </a:ext>
            </a:extLst>
          </p:cNvPr>
          <p:cNvPicPr>
            <a:picLocks noChangeAspect="1"/>
          </p:cNvPicPr>
          <p:nvPr/>
        </p:nvPicPr>
        <p:blipFill>
          <a:blip r:embed="rId2">
            <a:extLst>
              <a:ext uri="{28A0092B-C50C-407E-A947-70E740481C1C}">
                <a14:useLocalDpi xmlns:a14="http://schemas.microsoft.com/office/drawing/2010/main" val="0"/>
              </a:ext>
            </a:extLst>
          </a:blip>
          <a:srcRect t="14659" r="-1" b="4231"/>
          <a:stretch>
            <a:fillRect/>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5" name="Marcador de contenido 4">
            <a:extLst>
              <a:ext uri="{FF2B5EF4-FFF2-40B4-BE49-F238E27FC236}">
                <a16:creationId xmlns:a16="http://schemas.microsoft.com/office/drawing/2014/main" id="{512B972D-D04D-3D12-7A84-5D6C6BFBC823}"/>
              </a:ext>
            </a:extLst>
          </p:cNvPr>
          <p:cNvPicPr>
            <a:picLocks noGrp="1" noRot="1" noChangeAspect="1" noMove="1" noResize="1" noEditPoints="1" noAdjustHandles="1" noChangeArrowheads="1" noChangeShapeType="1" noCrop="1"/>
          </p:cNvPicPr>
          <p:nvPr>
            <p:ph idx="1"/>
          </p:nvPr>
        </p:nvPicPr>
        <p:blipFill>
          <a:blip r:embed="rId3">
            <a:extLst>
              <a:ext uri="{28A0092B-C50C-407E-A947-70E740481C1C}">
                <a14:useLocalDpi xmlns:a14="http://schemas.microsoft.com/office/drawing/2010/main" val="0"/>
              </a:ext>
            </a:extLst>
          </a:blip>
          <a:srcRect t="27316"/>
          <a:stretch>
            <a:fillRect/>
          </a:stretch>
        </p:blipFill>
        <p:spPr>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graphicFrame>
        <p:nvGraphicFramePr>
          <p:cNvPr id="2" name="Diagrama 1">
            <a:extLst>
              <a:ext uri="{FF2B5EF4-FFF2-40B4-BE49-F238E27FC236}">
                <a16:creationId xmlns:a16="http://schemas.microsoft.com/office/drawing/2014/main" id="{136BC617-6382-9E49-253E-586346FDACA3}"/>
              </a:ext>
            </a:extLst>
          </p:cNvPr>
          <p:cNvGraphicFramePr/>
          <p:nvPr>
            <p:extLst>
              <p:ext uri="{D42A27DB-BD31-4B8C-83A1-F6EECF244321}">
                <p14:modId xmlns:p14="http://schemas.microsoft.com/office/powerpoint/2010/main" val="2494744909"/>
              </p:ext>
            </p:extLst>
          </p:nvPr>
        </p:nvGraphicFramePr>
        <p:xfrm>
          <a:off x="103239" y="398206"/>
          <a:ext cx="8128000" cy="611408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Rectángulo 5">
            <a:extLst>
              <a:ext uri="{FF2B5EF4-FFF2-40B4-BE49-F238E27FC236}">
                <a16:creationId xmlns:a16="http://schemas.microsoft.com/office/drawing/2014/main" id="{DBB1A4DD-FA46-9DAA-04EF-1FC4F8CD53F7}"/>
              </a:ext>
            </a:extLst>
          </p:cNvPr>
          <p:cNvSpPr/>
          <p:nvPr/>
        </p:nvSpPr>
        <p:spPr>
          <a:xfrm>
            <a:off x="7536424" y="4294689"/>
            <a:ext cx="3598607" cy="1323439"/>
          </a:xfrm>
          <a:prstGeom prst="rect">
            <a:avLst/>
          </a:prstGeom>
          <a:noFill/>
        </p:spPr>
        <p:txBody>
          <a:bodyPr wrap="square" lIns="91440" tIns="45720" rIns="91440" bIns="45720">
            <a:spAutoFit/>
          </a:bodyPr>
          <a:lstStyle/>
          <a:p>
            <a:pPr algn="ctr"/>
            <a:r>
              <a:rPr lang="es-MX" sz="4000" b="0" cap="none" spc="0" dirty="0">
                <a:ln w="0"/>
                <a:solidFill>
                  <a:schemeClr val="accent1">
                    <a:lumMod val="50000"/>
                  </a:schemeClr>
                </a:solidFill>
                <a:effectLst>
                  <a:outerShdw blurRad="38100" dist="19050" dir="2700000" algn="tl" rotWithShape="0">
                    <a:schemeClr val="dk1">
                      <a:alpha val="40000"/>
                    </a:schemeClr>
                  </a:outerShdw>
                </a:effectLst>
              </a:rPr>
              <a:t>Actividades a desarrollar</a:t>
            </a:r>
          </a:p>
        </p:txBody>
      </p:sp>
    </p:spTree>
    <p:extLst>
      <p:ext uri="{BB962C8B-B14F-4D97-AF65-F5344CB8AC3E}">
        <p14:creationId xmlns:p14="http://schemas.microsoft.com/office/powerpoint/2010/main" val="1866559352"/>
      </p:ext>
    </p:extLst>
  </p:cSld>
  <p:clrMapOvr>
    <a:masterClrMapping/>
  </p:clrMapOvr>
  <mc:AlternateContent xmlns:mc="http://schemas.openxmlformats.org/markup-compatibility/2006" xmlns:p14="http://schemas.microsoft.com/office/powerpoint/2010/main">
    <mc:Choice Requires="p14">
      <p:transition spd="slow" p14:dur="20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C13BF-CB48-B056-FF03-E53C315C1B7D}"/>
            </a:ext>
          </a:extLst>
        </p:cNvPr>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4B29997B-DD9B-40B7-1C89-BD083084642D}"/>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9" name="Rectángulo 8">
            <a:extLst>
              <a:ext uri="{FF2B5EF4-FFF2-40B4-BE49-F238E27FC236}">
                <a16:creationId xmlns:a16="http://schemas.microsoft.com/office/drawing/2014/main" id="{3FD12BD5-EDC1-2529-4700-4959DC453428}"/>
              </a:ext>
            </a:extLst>
          </p:cNvPr>
          <p:cNvSpPr/>
          <p:nvPr/>
        </p:nvSpPr>
        <p:spPr>
          <a:xfrm>
            <a:off x="557160" y="1816959"/>
            <a:ext cx="2949677" cy="3385542"/>
          </a:xfrm>
          <a:prstGeom prst="rect">
            <a:avLst/>
          </a:prstGeom>
          <a:noFill/>
        </p:spPr>
        <p:txBody>
          <a:bodyPr wrap="square" lIns="91440" tIns="45720" rIns="91440" bIns="45720">
            <a:spAutoFit/>
          </a:bodyPr>
          <a:lstStyle/>
          <a:p>
            <a:pPr algn="ctr"/>
            <a:r>
              <a:rPr lang="es-MX" sz="5400" b="0" cap="none" spc="0" dirty="0">
                <a:ln w="0"/>
                <a:solidFill>
                  <a:schemeClr val="accent1">
                    <a:lumMod val="50000"/>
                  </a:schemeClr>
                </a:solidFill>
                <a:effectLst>
                  <a:outerShdw blurRad="38100" dist="19050" dir="2700000" algn="tl" rotWithShape="0">
                    <a:schemeClr val="dk1">
                      <a:alpha val="40000"/>
                    </a:schemeClr>
                  </a:outerShdw>
                </a:effectLst>
              </a:rPr>
              <a:t>Entregas </a:t>
            </a:r>
          </a:p>
          <a:p>
            <a:pPr algn="ctr"/>
            <a:endParaRPr lang="es-CO" sz="4000" dirty="0"/>
          </a:p>
          <a:p>
            <a:pPr algn="ctr"/>
            <a:r>
              <a:rPr lang="es-CO" sz="4000" dirty="0"/>
              <a:t>Cuaderno de proyecto de ciclo</a:t>
            </a:r>
            <a:endParaRPr lang="es-MX" sz="4000" b="0" cap="none" spc="0" dirty="0">
              <a:ln w="0"/>
              <a:solidFill>
                <a:schemeClr val="accent1">
                  <a:lumMod val="50000"/>
                </a:schemeClr>
              </a:solidFill>
              <a:effectLst>
                <a:outerShdw blurRad="38100" dist="19050" dir="2700000" algn="tl" rotWithShape="0">
                  <a:schemeClr val="dk1">
                    <a:alpha val="40000"/>
                  </a:schemeClr>
                </a:outerShdw>
              </a:effectLst>
            </a:endParaRPr>
          </a:p>
        </p:txBody>
      </p:sp>
      <p:graphicFrame>
        <p:nvGraphicFramePr>
          <p:cNvPr id="11" name="Diagrama 10">
            <a:extLst>
              <a:ext uri="{FF2B5EF4-FFF2-40B4-BE49-F238E27FC236}">
                <a16:creationId xmlns:a16="http://schemas.microsoft.com/office/drawing/2014/main" id="{7CF243F6-6DAC-8AEF-13D9-24B8219CDBB6}"/>
              </a:ext>
            </a:extLst>
          </p:cNvPr>
          <p:cNvGraphicFramePr/>
          <p:nvPr>
            <p:extLst>
              <p:ext uri="{D42A27DB-BD31-4B8C-83A1-F6EECF244321}">
                <p14:modId xmlns:p14="http://schemas.microsoft.com/office/powerpoint/2010/main" val="1270596580"/>
              </p:ext>
            </p:extLst>
          </p:nvPr>
        </p:nvGraphicFramePr>
        <p:xfrm>
          <a:off x="2031999" y="719666"/>
          <a:ext cx="8601587"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Imagen 1">
            <a:extLst>
              <a:ext uri="{FF2B5EF4-FFF2-40B4-BE49-F238E27FC236}">
                <a16:creationId xmlns:a16="http://schemas.microsoft.com/office/drawing/2014/main" id="{A2FBFD6A-9E26-B699-1B90-3C293FC8206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19123" y="207234"/>
            <a:ext cx="2828925" cy="1609725"/>
          </a:xfrm>
          <a:prstGeom prst="rect">
            <a:avLst/>
          </a:prstGeom>
        </p:spPr>
      </p:pic>
    </p:spTree>
    <p:extLst>
      <p:ext uri="{BB962C8B-B14F-4D97-AF65-F5344CB8AC3E}">
        <p14:creationId xmlns:p14="http://schemas.microsoft.com/office/powerpoint/2010/main" val="2775973199"/>
      </p:ext>
    </p:extLst>
  </p:cSld>
  <p:clrMapOvr>
    <a:masterClrMapping/>
  </p:clrMapOvr>
  <mc:AlternateContent xmlns:mc="http://schemas.openxmlformats.org/markup-compatibility/2006" xmlns:p14="http://schemas.microsoft.com/office/powerpoint/2010/main">
    <mc:Choice Requires="p14">
      <p:transition spd="slow" p14:dur="20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C3821-6CDF-716A-B860-C978F516C691}"/>
            </a:ext>
          </a:extLst>
        </p:cNvPr>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E640F2A9-0DF9-BB05-5DBD-0894C25738C4}"/>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9" name="Rectángulo 8">
            <a:extLst>
              <a:ext uri="{FF2B5EF4-FFF2-40B4-BE49-F238E27FC236}">
                <a16:creationId xmlns:a16="http://schemas.microsoft.com/office/drawing/2014/main" id="{4E320101-959A-D1F4-0320-7A507ADDE93A}"/>
              </a:ext>
            </a:extLst>
          </p:cNvPr>
          <p:cNvSpPr/>
          <p:nvPr/>
        </p:nvSpPr>
        <p:spPr>
          <a:xfrm>
            <a:off x="306437" y="2362650"/>
            <a:ext cx="3778866" cy="923330"/>
          </a:xfrm>
          <a:prstGeom prst="rect">
            <a:avLst/>
          </a:prstGeom>
          <a:noFill/>
        </p:spPr>
        <p:txBody>
          <a:bodyPr wrap="square" lIns="91440" tIns="45720" rIns="91440" bIns="45720">
            <a:spAutoFit/>
          </a:bodyPr>
          <a:lstStyle/>
          <a:p>
            <a:pPr algn="ctr"/>
            <a:r>
              <a:rPr lang="es-MX" sz="5400" b="0" cap="none" spc="0" dirty="0">
                <a:ln w="0"/>
                <a:solidFill>
                  <a:schemeClr val="accent1">
                    <a:lumMod val="50000"/>
                  </a:schemeClr>
                </a:solidFill>
                <a:effectLst>
                  <a:outerShdw blurRad="38100" dist="19050" dir="2700000" algn="tl" rotWithShape="0">
                    <a:schemeClr val="dk1">
                      <a:alpha val="40000"/>
                    </a:schemeClr>
                  </a:outerShdw>
                </a:effectLst>
              </a:rPr>
              <a:t>Socialización  </a:t>
            </a:r>
          </a:p>
        </p:txBody>
      </p:sp>
      <p:graphicFrame>
        <p:nvGraphicFramePr>
          <p:cNvPr id="11" name="Diagrama 10">
            <a:extLst>
              <a:ext uri="{FF2B5EF4-FFF2-40B4-BE49-F238E27FC236}">
                <a16:creationId xmlns:a16="http://schemas.microsoft.com/office/drawing/2014/main" id="{43CDD7DF-FCFA-6B8C-1718-2556659D5348}"/>
              </a:ext>
            </a:extLst>
          </p:cNvPr>
          <p:cNvGraphicFramePr/>
          <p:nvPr>
            <p:extLst>
              <p:ext uri="{D42A27DB-BD31-4B8C-83A1-F6EECF244321}">
                <p14:modId xmlns:p14="http://schemas.microsoft.com/office/powerpoint/2010/main" val="514645721"/>
              </p:ext>
            </p:extLst>
          </p:nvPr>
        </p:nvGraphicFramePr>
        <p:xfrm>
          <a:off x="4391740" y="1224054"/>
          <a:ext cx="5523646" cy="32844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Imagen 1">
            <a:extLst>
              <a:ext uri="{FF2B5EF4-FFF2-40B4-BE49-F238E27FC236}">
                <a16:creationId xmlns:a16="http://schemas.microsoft.com/office/drawing/2014/main" id="{E919A8E1-6D67-433C-4EB3-AE507039170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4205" y="105790"/>
            <a:ext cx="2828925" cy="1609725"/>
          </a:xfrm>
          <a:prstGeom prst="rect">
            <a:avLst/>
          </a:prstGeom>
        </p:spPr>
      </p:pic>
    </p:spTree>
    <p:extLst>
      <p:ext uri="{BB962C8B-B14F-4D97-AF65-F5344CB8AC3E}">
        <p14:creationId xmlns:p14="http://schemas.microsoft.com/office/powerpoint/2010/main" val="1928048320"/>
      </p:ext>
    </p:extLst>
  </p:cSld>
  <p:clrMapOvr>
    <a:masterClrMapping/>
  </p:clrMapOvr>
  <mc:AlternateContent xmlns:mc="http://schemas.openxmlformats.org/markup-compatibility/2006" xmlns:p14="http://schemas.microsoft.com/office/powerpoint/2010/main">
    <mc:Choice Requires="p14">
      <p:transition spd="slow" p14:dur="20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8D8B8-CF5C-69BA-31FC-01BB1D783592}"/>
            </a:ext>
          </a:extLst>
        </p:cNvPr>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DBBB377E-8E79-254A-7558-BEAB456FF3C7}"/>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9" name="Rectángulo 8">
            <a:extLst>
              <a:ext uri="{FF2B5EF4-FFF2-40B4-BE49-F238E27FC236}">
                <a16:creationId xmlns:a16="http://schemas.microsoft.com/office/drawing/2014/main" id="{B6B7E7A8-75D9-A3DA-63F4-F7C9E04F31C9}"/>
              </a:ext>
            </a:extLst>
          </p:cNvPr>
          <p:cNvSpPr/>
          <p:nvPr/>
        </p:nvSpPr>
        <p:spPr>
          <a:xfrm>
            <a:off x="2931585" y="0"/>
            <a:ext cx="6005873" cy="830997"/>
          </a:xfrm>
          <a:prstGeom prst="rect">
            <a:avLst/>
          </a:prstGeom>
          <a:noFill/>
        </p:spPr>
        <p:txBody>
          <a:bodyPr wrap="square" lIns="91440" tIns="45720" rIns="91440" bIns="45720">
            <a:spAutoFit/>
          </a:bodyPr>
          <a:lstStyle/>
          <a:p>
            <a:pPr algn="ctr"/>
            <a:r>
              <a:rPr lang="es-MX" sz="4800" b="0" cap="none" spc="0" dirty="0">
                <a:ln w="0"/>
                <a:solidFill>
                  <a:schemeClr val="accent1">
                    <a:lumMod val="50000"/>
                  </a:schemeClr>
                </a:solidFill>
                <a:effectLst>
                  <a:outerShdw blurRad="38100" dist="19050" dir="2700000" algn="tl" rotWithShape="0">
                    <a:schemeClr val="dk1">
                      <a:alpha val="40000"/>
                    </a:schemeClr>
                  </a:outerShdw>
                </a:effectLst>
              </a:rPr>
              <a:t>Aportes de las áreas  </a:t>
            </a:r>
          </a:p>
        </p:txBody>
      </p:sp>
      <p:graphicFrame>
        <p:nvGraphicFramePr>
          <p:cNvPr id="6" name="Tabla 5">
            <a:extLst>
              <a:ext uri="{FF2B5EF4-FFF2-40B4-BE49-F238E27FC236}">
                <a16:creationId xmlns:a16="http://schemas.microsoft.com/office/drawing/2014/main" id="{DD13017B-E172-E813-17B5-401FDFC4E0F5}"/>
              </a:ext>
            </a:extLst>
          </p:cNvPr>
          <p:cNvGraphicFramePr>
            <a:graphicFrameLocks noGrp="1"/>
          </p:cNvGraphicFramePr>
          <p:nvPr>
            <p:extLst>
              <p:ext uri="{D42A27DB-BD31-4B8C-83A1-F6EECF244321}">
                <p14:modId xmlns:p14="http://schemas.microsoft.com/office/powerpoint/2010/main" val="3571961153"/>
              </p:ext>
            </p:extLst>
          </p:nvPr>
        </p:nvGraphicFramePr>
        <p:xfrm>
          <a:off x="480451" y="949894"/>
          <a:ext cx="10042898" cy="4668461"/>
        </p:xfrm>
        <a:graphic>
          <a:graphicData uri="http://schemas.openxmlformats.org/drawingml/2006/table">
            <a:tbl>
              <a:tblPr>
                <a:tableStyleId>{616DA210-FB5B-4158-B5E0-FEB733F419BA}</a:tableStyleId>
              </a:tblPr>
              <a:tblGrid>
                <a:gridCol w="1851763">
                  <a:extLst>
                    <a:ext uri="{9D8B030D-6E8A-4147-A177-3AD203B41FA5}">
                      <a16:colId xmlns:a16="http://schemas.microsoft.com/office/drawing/2014/main" val="1878918149"/>
                    </a:ext>
                  </a:extLst>
                </a:gridCol>
                <a:gridCol w="8191135">
                  <a:extLst>
                    <a:ext uri="{9D8B030D-6E8A-4147-A177-3AD203B41FA5}">
                      <a16:colId xmlns:a16="http://schemas.microsoft.com/office/drawing/2014/main" val="2827508139"/>
                    </a:ext>
                  </a:extLst>
                </a:gridCol>
              </a:tblGrid>
              <a:tr h="852199">
                <a:tc>
                  <a:txBody>
                    <a:bodyPr/>
                    <a:lstStyle/>
                    <a:p>
                      <a:pPr algn="ctr" rtl="0" fontAlgn="base">
                        <a:lnSpc>
                          <a:spcPts val="1275"/>
                        </a:lnSpc>
                        <a:buNone/>
                      </a:pPr>
                      <a:r>
                        <a:rPr lang="es-CO" sz="2000" b="1">
                          <a:effectLst/>
                        </a:rPr>
                        <a:t>TECNOLOGIA E INFORMATICA </a:t>
                      </a:r>
                      <a:endParaRPr lang="es-CO" sz="3600" b="1" i="0">
                        <a:effectLst/>
                      </a:endParaRPr>
                    </a:p>
                  </a:txBody>
                  <a:tcPr anchor="ctr"/>
                </a:tc>
                <a:tc>
                  <a:txBody>
                    <a:bodyPr/>
                    <a:lstStyle/>
                    <a:p>
                      <a:pPr algn="l" rtl="0" fontAlgn="base">
                        <a:lnSpc>
                          <a:spcPts val="1275"/>
                        </a:lnSpc>
                        <a:buNone/>
                      </a:pPr>
                      <a:r>
                        <a:rPr lang="es-ES" sz="2000" b="1" dirty="0">
                          <a:effectLst/>
                        </a:rPr>
                        <a:t>Búsqueda y selección de información y apoyo digital. Debe incluir entrevistas, podcast, cortos, imágenes. Redes sociales. </a:t>
                      </a:r>
                      <a:endParaRPr lang="es-ES" sz="3600" b="1" i="0" dirty="0">
                        <a:effectLst/>
                      </a:endParaRPr>
                    </a:p>
                  </a:txBody>
                  <a:tcPr anchor="ctr"/>
                </a:tc>
                <a:extLst>
                  <a:ext uri="{0D108BD9-81ED-4DB2-BD59-A6C34878D82A}">
                    <a16:rowId xmlns:a16="http://schemas.microsoft.com/office/drawing/2014/main" val="229493667"/>
                  </a:ext>
                </a:extLst>
              </a:tr>
              <a:tr h="612403">
                <a:tc>
                  <a:txBody>
                    <a:bodyPr/>
                    <a:lstStyle/>
                    <a:p>
                      <a:pPr algn="ctr" rtl="0" fontAlgn="base">
                        <a:lnSpc>
                          <a:spcPts val="1275"/>
                        </a:lnSpc>
                        <a:buNone/>
                      </a:pPr>
                      <a:r>
                        <a:rPr lang="es-CO" sz="2000" b="1">
                          <a:effectLst/>
                        </a:rPr>
                        <a:t>CIENCIAS NATURALES </a:t>
                      </a:r>
                      <a:endParaRPr lang="es-CO" sz="3600" b="1" i="0">
                        <a:effectLst/>
                      </a:endParaRPr>
                    </a:p>
                  </a:txBody>
                  <a:tcPr anchor="ctr"/>
                </a:tc>
                <a:tc>
                  <a:txBody>
                    <a:bodyPr/>
                    <a:lstStyle/>
                    <a:p>
                      <a:pPr algn="l" rtl="0" fontAlgn="base">
                        <a:lnSpc>
                          <a:spcPts val="1275"/>
                        </a:lnSpc>
                        <a:buNone/>
                      </a:pPr>
                      <a:r>
                        <a:rPr lang="es-ES" sz="2000" b="1">
                          <a:effectLst/>
                        </a:rPr>
                        <a:t>Tecnología de los balones, césped, clima, biodiversidad de las mascotas. </a:t>
                      </a:r>
                      <a:endParaRPr lang="es-ES" sz="3600" b="1" i="0">
                        <a:effectLst/>
                      </a:endParaRPr>
                    </a:p>
                  </a:txBody>
                  <a:tcPr anchor="ctr"/>
                </a:tc>
                <a:extLst>
                  <a:ext uri="{0D108BD9-81ED-4DB2-BD59-A6C34878D82A}">
                    <a16:rowId xmlns:a16="http://schemas.microsoft.com/office/drawing/2014/main" val="286214659"/>
                  </a:ext>
                </a:extLst>
              </a:tr>
              <a:tr h="855646">
                <a:tc>
                  <a:txBody>
                    <a:bodyPr/>
                    <a:lstStyle/>
                    <a:p>
                      <a:pPr algn="ctr" rtl="0" fontAlgn="base">
                        <a:lnSpc>
                          <a:spcPts val="1275"/>
                        </a:lnSpc>
                        <a:buNone/>
                      </a:pPr>
                      <a:r>
                        <a:rPr lang="es-CO" sz="2000" b="1">
                          <a:effectLst/>
                        </a:rPr>
                        <a:t>HUMANIDADES </a:t>
                      </a:r>
                      <a:endParaRPr lang="es-CO" sz="3600" b="1" i="0">
                        <a:effectLst/>
                      </a:endParaRPr>
                    </a:p>
                  </a:txBody>
                  <a:tcPr anchor="ctr"/>
                </a:tc>
                <a:tc>
                  <a:txBody>
                    <a:bodyPr/>
                    <a:lstStyle/>
                    <a:p>
                      <a:pPr algn="l" rtl="0" fontAlgn="base">
                        <a:lnSpc>
                          <a:spcPts val="1275"/>
                        </a:lnSpc>
                        <a:buNone/>
                      </a:pPr>
                      <a:r>
                        <a:rPr lang="es-ES" sz="2000" b="1" dirty="0">
                          <a:effectLst/>
                        </a:rPr>
                        <a:t>Inglés. Presentación del deportista en inglés. </a:t>
                      </a:r>
                      <a:endParaRPr lang="es-ES" sz="3600" b="1" dirty="0">
                        <a:effectLst/>
                      </a:endParaRPr>
                    </a:p>
                    <a:p>
                      <a:pPr algn="l" rtl="0" fontAlgn="base">
                        <a:lnSpc>
                          <a:spcPts val="1275"/>
                        </a:lnSpc>
                        <a:buNone/>
                      </a:pPr>
                      <a:r>
                        <a:rPr lang="es-ES" sz="2000" b="1" dirty="0">
                          <a:effectLst/>
                        </a:rPr>
                        <a:t>Español. Historia de vida. Cuaderno del proyecto. Narración de mascota más deportista. </a:t>
                      </a:r>
                      <a:endParaRPr lang="es-ES" sz="3600" b="1" dirty="0">
                        <a:effectLst/>
                      </a:endParaRPr>
                    </a:p>
                  </a:txBody>
                  <a:tcPr anchor="ctr"/>
                </a:tc>
                <a:extLst>
                  <a:ext uri="{0D108BD9-81ED-4DB2-BD59-A6C34878D82A}">
                    <a16:rowId xmlns:a16="http://schemas.microsoft.com/office/drawing/2014/main" val="2939098602"/>
                  </a:ext>
                </a:extLst>
              </a:tr>
              <a:tr h="612403">
                <a:tc>
                  <a:txBody>
                    <a:bodyPr/>
                    <a:lstStyle/>
                    <a:p>
                      <a:pPr algn="ctr" rtl="0" fontAlgn="base">
                        <a:lnSpc>
                          <a:spcPts val="1275"/>
                        </a:lnSpc>
                        <a:buNone/>
                      </a:pPr>
                      <a:r>
                        <a:rPr lang="es-CO" sz="2000" b="1">
                          <a:effectLst/>
                        </a:rPr>
                        <a:t>SOCIALES </a:t>
                      </a:r>
                      <a:endParaRPr lang="es-CO" sz="3600" b="1" i="0">
                        <a:effectLst/>
                      </a:endParaRPr>
                    </a:p>
                  </a:txBody>
                  <a:tcPr anchor="ctr"/>
                </a:tc>
                <a:tc>
                  <a:txBody>
                    <a:bodyPr/>
                    <a:lstStyle/>
                    <a:p>
                      <a:pPr algn="l" rtl="0" fontAlgn="base">
                        <a:lnSpc>
                          <a:spcPts val="1275"/>
                        </a:lnSpc>
                        <a:buNone/>
                      </a:pPr>
                      <a:r>
                        <a:rPr lang="es-ES" sz="2000" b="1" dirty="0">
                          <a:effectLst/>
                        </a:rPr>
                        <a:t>Ubicación geográfica del país a quien representa el jugador, incluye contexto político y cultural actual </a:t>
                      </a:r>
                      <a:endParaRPr lang="es-ES" sz="3600" b="1" i="0" dirty="0">
                        <a:effectLst/>
                      </a:endParaRPr>
                    </a:p>
                  </a:txBody>
                  <a:tcPr anchor="ctr"/>
                </a:tc>
                <a:extLst>
                  <a:ext uri="{0D108BD9-81ED-4DB2-BD59-A6C34878D82A}">
                    <a16:rowId xmlns:a16="http://schemas.microsoft.com/office/drawing/2014/main" val="3034283837"/>
                  </a:ext>
                </a:extLst>
              </a:tr>
              <a:tr h="1123407">
                <a:tc>
                  <a:txBody>
                    <a:bodyPr/>
                    <a:lstStyle/>
                    <a:p>
                      <a:pPr algn="ctr" rtl="0" fontAlgn="base">
                        <a:lnSpc>
                          <a:spcPts val="1275"/>
                        </a:lnSpc>
                        <a:buNone/>
                      </a:pPr>
                      <a:r>
                        <a:rPr lang="es-CO" sz="2000" b="1" dirty="0">
                          <a:effectLst/>
                        </a:rPr>
                        <a:t>ARTES Y EDU. FÍSICA </a:t>
                      </a:r>
                      <a:endParaRPr lang="es-CO" sz="3600" b="1" i="0" dirty="0">
                        <a:effectLst/>
                      </a:endParaRPr>
                    </a:p>
                  </a:txBody>
                  <a:tcPr anchor="ctr"/>
                </a:tc>
                <a:tc>
                  <a:txBody>
                    <a:bodyPr/>
                    <a:lstStyle/>
                    <a:p>
                      <a:pPr algn="l" rtl="0" fontAlgn="base">
                        <a:lnSpc>
                          <a:spcPts val="1275"/>
                        </a:lnSpc>
                        <a:buNone/>
                      </a:pPr>
                      <a:r>
                        <a:rPr lang="es-ES" sz="2000" b="1" dirty="0">
                          <a:effectLst/>
                        </a:rPr>
                        <a:t>Artes. Ilustraciones bien elaboradas vinculados al proyecto de ciclo. </a:t>
                      </a:r>
                      <a:endParaRPr lang="es-ES" sz="3600" b="1" dirty="0">
                        <a:effectLst/>
                      </a:endParaRPr>
                    </a:p>
                    <a:p>
                      <a:pPr algn="l" rtl="0" fontAlgn="base">
                        <a:lnSpc>
                          <a:spcPts val="1275"/>
                        </a:lnSpc>
                        <a:buNone/>
                      </a:pPr>
                      <a:r>
                        <a:rPr lang="es-ES" sz="2000" b="1" dirty="0">
                          <a:effectLst/>
                        </a:rPr>
                        <a:t>Edu física. Elaborar una comparación acerca de una línea de tiempo del historial deportivo del deportista. Jugo al principio en tal equipo y después en este, etc. </a:t>
                      </a:r>
                      <a:endParaRPr lang="es-ES" sz="3600" b="1" i="0" dirty="0">
                        <a:effectLst/>
                      </a:endParaRPr>
                    </a:p>
                  </a:txBody>
                  <a:tcPr anchor="ctr"/>
                </a:tc>
                <a:extLst>
                  <a:ext uri="{0D108BD9-81ED-4DB2-BD59-A6C34878D82A}">
                    <a16:rowId xmlns:a16="http://schemas.microsoft.com/office/drawing/2014/main" val="3855049144"/>
                  </a:ext>
                </a:extLst>
              </a:tr>
              <a:tr h="612403">
                <a:tc>
                  <a:txBody>
                    <a:bodyPr/>
                    <a:lstStyle/>
                    <a:p>
                      <a:pPr algn="ctr" rtl="0" fontAlgn="base">
                        <a:lnSpc>
                          <a:spcPts val="1275"/>
                        </a:lnSpc>
                        <a:buNone/>
                      </a:pPr>
                      <a:r>
                        <a:rPr lang="es-CO" sz="2000" b="1" dirty="0">
                          <a:effectLst/>
                        </a:rPr>
                        <a:t>MATEMÁTICAS </a:t>
                      </a:r>
                      <a:endParaRPr lang="es-CO" sz="3600" b="1" i="0" dirty="0">
                        <a:effectLst/>
                      </a:endParaRPr>
                    </a:p>
                  </a:txBody>
                  <a:tcPr anchor="ctr"/>
                </a:tc>
                <a:tc>
                  <a:txBody>
                    <a:bodyPr/>
                    <a:lstStyle/>
                    <a:p>
                      <a:pPr algn="l" rtl="0" fontAlgn="base">
                        <a:lnSpc>
                          <a:spcPts val="1275"/>
                        </a:lnSpc>
                        <a:buNone/>
                      </a:pPr>
                      <a:r>
                        <a:rPr lang="es-ES" sz="2000" b="1" dirty="0">
                          <a:effectLst/>
                        </a:rPr>
                        <a:t>Tema estadístico desde los contenidos de la malla. Salarios, Rankin, etc. </a:t>
                      </a:r>
                      <a:endParaRPr lang="es-ES" sz="3600" b="1" i="0" dirty="0">
                        <a:effectLst/>
                      </a:endParaRPr>
                    </a:p>
                  </a:txBody>
                  <a:tcPr anchor="ctr"/>
                </a:tc>
                <a:extLst>
                  <a:ext uri="{0D108BD9-81ED-4DB2-BD59-A6C34878D82A}">
                    <a16:rowId xmlns:a16="http://schemas.microsoft.com/office/drawing/2014/main" val="3115876504"/>
                  </a:ext>
                </a:extLst>
              </a:tr>
            </a:tbl>
          </a:graphicData>
        </a:graphic>
      </p:graphicFrame>
    </p:spTree>
    <p:extLst>
      <p:ext uri="{BB962C8B-B14F-4D97-AF65-F5344CB8AC3E}">
        <p14:creationId xmlns:p14="http://schemas.microsoft.com/office/powerpoint/2010/main" val="3738607491"/>
      </p:ext>
    </p:extLst>
  </p:cSld>
  <p:clrMapOvr>
    <a:masterClrMapping/>
  </p:clrMapOvr>
  <mc:AlternateContent xmlns:mc="http://schemas.openxmlformats.org/markup-compatibility/2006" xmlns:p14="http://schemas.microsoft.com/office/powerpoint/2010/main">
    <mc:Choice Requires="p14">
      <p:transition spd="slow" p14:dur="20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83780-E6D4-E424-5460-C1521EA8C42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EB1D789-CA18-834F-CB20-59B07EA567C6}"/>
              </a:ext>
            </a:extLst>
          </p:cNvPr>
          <p:cNvSpPr>
            <a:spLocks noGrp="1"/>
          </p:cNvSpPr>
          <p:nvPr>
            <p:ph type="ctrTitle"/>
          </p:nvPr>
        </p:nvSpPr>
        <p:spPr/>
        <p:txBody>
          <a:bodyPr/>
          <a:lstStyle/>
          <a:p>
            <a:endParaRPr lang="es-CO"/>
          </a:p>
        </p:txBody>
      </p:sp>
      <p:sp>
        <p:nvSpPr>
          <p:cNvPr id="3" name="Subtítulo 2">
            <a:extLst>
              <a:ext uri="{FF2B5EF4-FFF2-40B4-BE49-F238E27FC236}">
                <a16:creationId xmlns:a16="http://schemas.microsoft.com/office/drawing/2014/main" id="{57DFE60C-A769-1CC8-BBC7-525854CDD53A}"/>
              </a:ext>
            </a:extLst>
          </p:cNvPr>
          <p:cNvSpPr>
            <a:spLocks noGrp="1"/>
          </p:cNvSpPr>
          <p:nvPr>
            <p:ph type="subTitle" idx="1"/>
          </p:nvPr>
        </p:nvSpPr>
        <p:spPr/>
        <p:txBody>
          <a:bodyPr/>
          <a:lstStyle/>
          <a:p>
            <a:endParaRPr lang="es-CO"/>
          </a:p>
        </p:txBody>
      </p:sp>
      <p:pic>
        <p:nvPicPr>
          <p:cNvPr id="6" name="Imagen 5">
            <a:extLst>
              <a:ext uri="{FF2B5EF4-FFF2-40B4-BE49-F238E27FC236}">
                <a16:creationId xmlns:a16="http://schemas.microsoft.com/office/drawing/2014/main" id="{96938A48-4C0E-034F-FA34-725EE8D4E1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68D407BF-9AF9-3747-2806-29EC1A4CEC2A}"/>
              </a:ext>
            </a:extLst>
          </p:cNvPr>
          <p:cNvSpPr txBox="1"/>
          <p:nvPr/>
        </p:nvSpPr>
        <p:spPr>
          <a:xfrm>
            <a:off x="531759" y="2921168"/>
            <a:ext cx="1002842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6000" b="1" i="0" u="none" strike="noStrike" kern="1200" cap="none" spc="0" normalizeH="0" baseline="0" noProof="0" dirty="0">
                <a:ln>
                  <a:noFill/>
                </a:ln>
                <a:solidFill>
                  <a:srgbClr val="FFC000"/>
                </a:solidFill>
                <a:effectLst/>
                <a:uLnTx/>
                <a:uFillTx/>
                <a:latin typeface="Calibri" panose="020F0502020204030204"/>
                <a:ea typeface="+mn-ea"/>
                <a:cs typeface="+mn-cs"/>
              </a:rPr>
              <a:t>Gracias por su atención</a:t>
            </a:r>
          </a:p>
        </p:txBody>
      </p:sp>
    </p:spTree>
    <p:extLst>
      <p:ext uri="{BB962C8B-B14F-4D97-AF65-F5344CB8AC3E}">
        <p14:creationId xmlns:p14="http://schemas.microsoft.com/office/powerpoint/2010/main" val="3017726164"/>
      </p:ext>
    </p:extLst>
  </p:cSld>
  <p:clrMapOvr>
    <a:masterClrMapping/>
  </p:clrMapOvr>
  <mc:AlternateContent xmlns:mc="http://schemas.openxmlformats.org/markup-compatibility/2006" xmlns:p14="http://schemas.microsoft.com/office/powerpoint/2010/main">
    <mc:Choice Requires="p14">
      <p:transition spd="slow" p14:dur="4000"/>
    </mc:Choice>
    <mc:Fallback xmlns="">
      <p:transition spd="slow"/>
    </mc:Fallback>
  </mc:AlternateContent>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6088</TotalTime>
  <Words>298</Words>
  <Application>Microsoft Office PowerPoint</Application>
  <PresentationFormat>Panorámica</PresentationFormat>
  <Paragraphs>35</Paragraphs>
  <Slides>7</Slides>
  <Notes>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7</vt:i4>
      </vt:variant>
    </vt:vector>
  </HeadingPairs>
  <TitlesOfParts>
    <vt:vector size="12" baseType="lpstr">
      <vt:lpstr>Aptos</vt:lpstr>
      <vt:lpstr>Arial</vt:lpstr>
      <vt:lpstr>Calibri</vt:lpstr>
      <vt:lpstr>Calibri Light</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WILLIAM GIOVANNI CORTES ORTIZ</dc:creator>
  <cp:lastModifiedBy>DIEGO JOSE MOLANO GARCIA</cp:lastModifiedBy>
  <cp:revision>10</cp:revision>
  <dcterms:created xsi:type="dcterms:W3CDTF">2025-01-17T02:37:49Z</dcterms:created>
  <dcterms:modified xsi:type="dcterms:W3CDTF">2026-03-06T00:33:27Z</dcterms:modified>
</cp:coreProperties>
</file>